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658"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50" b="0" i="0">
                <a:solidFill>
                  <a:srgbClr val="131313"/>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50" b="1" i="0">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EC"/>
          </a:solidFill>
        </p:spPr>
        <p:txBody>
          <a:bodyPr wrap="square" lIns="0" tIns="0" rIns="0" bIns="0" rtlCol="0"/>
          <a:lstStyle/>
          <a:p>
            <a:endParaRPr/>
          </a:p>
        </p:txBody>
      </p:sp>
      <p:sp>
        <p:nvSpPr>
          <p:cNvPr id="17" name="bg object 17"/>
          <p:cNvSpPr/>
          <p:nvPr/>
        </p:nvSpPr>
        <p:spPr>
          <a:xfrm>
            <a:off x="1028700" y="1028700"/>
            <a:ext cx="16230600" cy="8229600"/>
          </a:xfrm>
          <a:custGeom>
            <a:avLst/>
            <a:gdLst/>
            <a:ahLst/>
            <a:cxnLst/>
            <a:rect l="l" t="t" r="r" b="b"/>
            <a:pathLst>
              <a:path w="16230600" h="8229600">
                <a:moveTo>
                  <a:pt x="15948434" y="8229599"/>
                </a:moveTo>
                <a:lnTo>
                  <a:pt x="282165" y="8229599"/>
                </a:lnTo>
                <a:lnTo>
                  <a:pt x="236267" y="8225921"/>
                </a:lnTo>
                <a:lnTo>
                  <a:pt x="192775" y="8215265"/>
                </a:lnTo>
                <a:lnTo>
                  <a:pt x="152260" y="8198205"/>
                </a:lnTo>
                <a:lnTo>
                  <a:pt x="115292" y="8175311"/>
                </a:lnTo>
                <a:lnTo>
                  <a:pt x="82445" y="8147154"/>
                </a:lnTo>
                <a:lnTo>
                  <a:pt x="54288" y="8114307"/>
                </a:lnTo>
                <a:lnTo>
                  <a:pt x="31394" y="8077339"/>
                </a:lnTo>
                <a:lnTo>
                  <a:pt x="14334" y="8036824"/>
                </a:lnTo>
                <a:lnTo>
                  <a:pt x="3678" y="7993331"/>
                </a:lnTo>
                <a:lnTo>
                  <a:pt x="0" y="7947434"/>
                </a:lnTo>
                <a:lnTo>
                  <a:pt x="0" y="282165"/>
                </a:lnTo>
                <a:lnTo>
                  <a:pt x="3678" y="236267"/>
                </a:lnTo>
                <a:lnTo>
                  <a:pt x="14334" y="192775"/>
                </a:lnTo>
                <a:lnTo>
                  <a:pt x="31394" y="152260"/>
                </a:lnTo>
                <a:lnTo>
                  <a:pt x="54288" y="115292"/>
                </a:lnTo>
                <a:lnTo>
                  <a:pt x="82445" y="82445"/>
                </a:lnTo>
                <a:lnTo>
                  <a:pt x="115292" y="54288"/>
                </a:lnTo>
                <a:lnTo>
                  <a:pt x="152260" y="31394"/>
                </a:lnTo>
                <a:lnTo>
                  <a:pt x="192775" y="14334"/>
                </a:lnTo>
                <a:lnTo>
                  <a:pt x="236267" y="3678"/>
                </a:lnTo>
                <a:lnTo>
                  <a:pt x="282165" y="0"/>
                </a:lnTo>
                <a:lnTo>
                  <a:pt x="15948434" y="0"/>
                </a:lnTo>
                <a:lnTo>
                  <a:pt x="15994332" y="3678"/>
                </a:lnTo>
                <a:lnTo>
                  <a:pt x="16037824" y="14334"/>
                </a:lnTo>
                <a:lnTo>
                  <a:pt x="16078340" y="31394"/>
                </a:lnTo>
                <a:lnTo>
                  <a:pt x="16115307" y="54288"/>
                </a:lnTo>
                <a:lnTo>
                  <a:pt x="16148155" y="82445"/>
                </a:lnTo>
                <a:lnTo>
                  <a:pt x="16176311" y="115292"/>
                </a:lnTo>
                <a:lnTo>
                  <a:pt x="16199205" y="152260"/>
                </a:lnTo>
                <a:lnTo>
                  <a:pt x="16216266" y="192775"/>
                </a:lnTo>
                <a:lnTo>
                  <a:pt x="16226921" y="236267"/>
                </a:lnTo>
                <a:lnTo>
                  <a:pt x="16230600" y="282165"/>
                </a:lnTo>
                <a:lnTo>
                  <a:pt x="16230600" y="7947434"/>
                </a:lnTo>
                <a:lnTo>
                  <a:pt x="16226921" y="7993331"/>
                </a:lnTo>
                <a:lnTo>
                  <a:pt x="16216266" y="8036824"/>
                </a:lnTo>
                <a:lnTo>
                  <a:pt x="16199205" y="8077339"/>
                </a:lnTo>
                <a:lnTo>
                  <a:pt x="16176311" y="8114307"/>
                </a:lnTo>
                <a:lnTo>
                  <a:pt x="16148155" y="8147154"/>
                </a:lnTo>
                <a:lnTo>
                  <a:pt x="16115307" y="8175311"/>
                </a:lnTo>
                <a:lnTo>
                  <a:pt x="16078340" y="8198205"/>
                </a:lnTo>
                <a:lnTo>
                  <a:pt x="16037824" y="8215265"/>
                </a:lnTo>
                <a:lnTo>
                  <a:pt x="15994332" y="8225921"/>
                </a:lnTo>
                <a:lnTo>
                  <a:pt x="15948434" y="8229599"/>
                </a:lnTo>
                <a:close/>
              </a:path>
            </a:pathLst>
          </a:custGeom>
          <a:solidFill>
            <a:srgbClr val="FFFFFF"/>
          </a:solidFill>
        </p:spPr>
        <p:txBody>
          <a:bodyPr wrap="square" lIns="0" tIns="0" rIns="0" bIns="0" rtlCol="0"/>
          <a:lstStyle/>
          <a:p>
            <a:endParaRPr/>
          </a:p>
        </p:txBody>
      </p:sp>
      <p:sp>
        <p:nvSpPr>
          <p:cNvPr id="18" name="bg object 18"/>
          <p:cNvSpPr/>
          <p:nvPr/>
        </p:nvSpPr>
        <p:spPr>
          <a:xfrm>
            <a:off x="1294143" y="3677298"/>
            <a:ext cx="15697200" cy="5314950"/>
          </a:xfrm>
          <a:custGeom>
            <a:avLst/>
            <a:gdLst/>
            <a:ahLst/>
            <a:cxnLst/>
            <a:rect l="l" t="t" r="r" b="b"/>
            <a:pathLst>
              <a:path w="15697200" h="5314950">
                <a:moveTo>
                  <a:pt x="15526173" y="5314950"/>
                </a:moveTo>
                <a:lnTo>
                  <a:pt x="170710" y="5314950"/>
                </a:lnTo>
                <a:lnTo>
                  <a:pt x="125217" y="5308869"/>
                </a:lnTo>
                <a:lnTo>
                  <a:pt x="84406" y="5291694"/>
                </a:lnTo>
                <a:lnTo>
                  <a:pt x="49879" y="5265026"/>
                </a:lnTo>
                <a:lnTo>
                  <a:pt x="23235" y="5230469"/>
                </a:lnTo>
                <a:lnTo>
                  <a:pt x="6075" y="5189622"/>
                </a:lnTo>
                <a:lnTo>
                  <a:pt x="0" y="5144089"/>
                </a:lnTo>
                <a:lnTo>
                  <a:pt x="0" y="170860"/>
                </a:lnTo>
                <a:lnTo>
                  <a:pt x="6075" y="125327"/>
                </a:lnTo>
                <a:lnTo>
                  <a:pt x="23235" y="84481"/>
                </a:lnTo>
                <a:lnTo>
                  <a:pt x="49879" y="49923"/>
                </a:lnTo>
                <a:lnTo>
                  <a:pt x="84406" y="23256"/>
                </a:lnTo>
                <a:lnTo>
                  <a:pt x="125217" y="6080"/>
                </a:lnTo>
                <a:lnTo>
                  <a:pt x="170710" y="0"/>
                </a:lnTo>
                <a:lnTo>
                  <a:pt x="15526173" y="0"/>
                </a:lnTo>
                <a:lnTo>
                  <a:pt x="15571665" y="6080"/>
                </a:lnTo>
                <a:lnTo>
                  <a:pt x="15612476" y="23256"/>
                </a:lnTo>
                <a:lnTo>
                  <a:pt x="15647003" y="49923"/>
                </a:lnTo>
                <a:lnTo>
                  <a:pt x="15673647" y="84481"/>
                </a:lnTo>
                <a:lnTo>
                  <a:pt x="15690807" y="125327"/>
                </a:lnTo>
                <a:lnTo>
                  <a:pt x="15696883" y="170860"/>
                </a:lnTo>
                <a:lnTo>
                  <a:pt x="15696883" y="5144089"/>
                </a:lnTo>
                <a:lnTo>
                  <a:pt x="15690807" y="5189622"/>
                </a:lnTo>
                <a:lnTo>
                  <a:pt x="15673647" y="5230469"/>
                </a:lnTo>
                <a:lnTo>
                  <a:pt x="15647003" y="5265026"/>
                </a:lnTo>
                <a:lnTo>
                  <a:pt x="15612476" y="5291694"/>
                </a:lnTo>
                <a:lnTo>
                  <a:pt x="15571665" y="5308869"/>
                </a:lnTo>
                <a:lnTo>
                  <a:pt x="15526173" y="5314950"/>
                </a:lnTo>
                <a:close/>
              </a:path>
            </a:pathLst>
          </a:custGeom>
          <a:solidFill>
            <a:srgbClr val="F1D0C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05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2142"/>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6057899" cy="10286999"/>
          </a:xfrm>
          <a:prstGeom prst="rect">
            <a:avLst/>
          </a:prstGeom>
        </p:spPr>
      </p:pic>
      <p:pic>
        <p:nvPicPr>
          <p:cNvPr id="18" name="bg object 18"/>
          <p:cNvPicPr/>
          <p:nvPr/>
        </p:nvPicPr>
        <p:blipFill>
          <a:blip r:embed="rId3" cstate="print"/>
          <a:stretch>
            <a:fillRect/>
          </a:stretch>
        </p:blipFill>
        <p:spPr>
          <a:xfrm>
            <a:off x="4748822" y="346"/>
            <a:ext cx="8964329" cy="10286652"/>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630619" y="-26731"/>
            <a:ext cx="5026761" cy="1256030"/>
          </a:xfrm>
          <a:prstGeom prst="rect">
            <a:avLst/>
          </a:prstGeom>
        </p:spPr>
        <p:txBody>
          <a:bodyPr wrap="square" lIns="0" tIns="0" rIns="0" bIns="0">
            <a:spAutoFit/>
          </a:bodyPr>
          <a:lstStyle>
            <a:lvl1pPr>
              <a:defRPr sz="8050" b="1" i="0">
                <a:solidFill>
                  <a:schemeClr val="tx1"/>
                </a:solidFill>
                <a:latin typeface="Calibri"/>
                <a:cs typeface="Calibri"/>
              </a:defRPr>
            </a:lvl1pPr>
          </a:lstStyle>
          <a:p>
            <a:endParaRPr/>
          </a:p>
        </p:txBody>
      </p:sp>
      <p:sp>
        <p:nvSpPr>
          <p:cNvPr id="3" name="Holder 3"/>
          <p:cNvSpPr>
            <a:spLocks noGrp="1"/>
          </p:cNvSpPr>
          <p:nvPr>
            <p:ph type="body" idx="1"/>
          </p:nvPr>
        </p:nvSpPr>
        <p:spPr>
          <a:xfrm>
            <a:off x="93818" y="4630563"/>
            <a:ext cx="18100362" cy="5612765"/>
          </a:xfrm>
          <a:prstGeom prst="rect">
            <a:avLst/>
          </a:prstGeom>
        </p:spPr>
        <p:txBody>
          <a:bodyPr wrap="square" lIns="0" tIns="0" rIns="0" bIns="0">
            <a:spAutoFit/>
          </a:bodyPr>
          <a:lstStyle>
            <a:lvl1pPr>
              <a:defRPr sz="2450" b="0" i="0">
                <a:solidFill>
                  <a:srgbClr val="131313"/>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672683" y="3023349"/>
          <a:ext cx="11790680" cy="3876724"/>
        </p:xfrm>
        <a:graphic>
          <a:graphicData uri="http://schemas.openxmlformats.org/drawingml/2006/table">
            <a:tbl>
              <a:tblPr firstRow="1" bandRow="1">
                <a:tableStyleId>{2D5ABB26-0587-4C30-8999-92F81FD0307C}</a:tableStyleId>
              </a:tblPr>
              <a:tblGrid>
                <a:gridCol w="3945890">
                  <a:extLst>
                    <a:ext uri="{9D8B030D-6E8A-4147-A177-3AD203B41FA5}">
                      <a16:colId xmlns:a16="http://schemas.microsoft.com/office/drawing/2014/main" val="20000"/>
                    </a:ext>
                  </a:extLst>
                </a:gridCol>
                <a:gridCol w="4359275">
                  <a:extLst>
                    <a:ext uri="{9D8B030D-6E8A-4147-A177-3AD203B41FA5}">
                      <a16:colId xmlns:a16="http://schemas.microsoft.com/office/drawing/2014/main" val="20001"/>
                    </a:ext>
                  </a:extLst>
                </a:gridCol>
                <a:gridCol w="3485515">
                  <a:extLst>
                    <a:ext uri="{9D8B030D-6E8A-4147-A177-3AD203B41FA5}">
                      <a16:colId xmlns:a16="http://schemas.microsoft.com/office/drawing/2014/main" val="20002"/>
                    </a:ext>
                  </a:extLst>
                </a:gridCol>
              </a:tblGrid>
              <a:tr h="1290896">
                <a:tc>
                  <a:txBody>
                    <a:bodyPr/>
                    <a:lstStyle/>
                    <a:p>
                      <a:pPr>
                        <a:lnSpc>
                          <a:spcPct val="100000"/>
                        </a:lnSpc>
                        <a:spcBef>
                          <a:spcPts val="35"/>
                        </a:spcBef>
                      </a:pPr>
                      <a:endParaRPr sz="4450">
                        <a:latin typeface="Times New Roman"/>
                        <a:cs typeface="Times New Roman"/>
                      </a:endParaRPr>
                    </a:p>
                    <a:p>
                      <a:pPr marL="751205" algn="ctr">
                        <a:lnSpc>
                          <a:spcPct val="100000"/>
                        </a:lnSpc>
                        <a:spcBef>
                          <a:spcPts val="5"/>
                        </a:spcBef>
                      </a:pPr>
                      <a:r>
                        <a:rPr sz="3700" spc="-195" dirty="0">
                          <a:solidFill>
                            <a:srgbClr val="FFFFFF"/>
                          </a:solidFill>
                          <a:latin typeface="Times New Roman"/>
                          <a:cs typeface="Times New Roman"/>
                        </a:rPr>
                        <a:t>NAME</a:t>
                      </a:r>
                      <a:endParaRPr sz="3700">
                        <a:latin typeface="Times New Roman"/>
                        <a:cs typeface="Times New Roman"/>
                      </a:endParaRPr>
                    </a:p>
                  </a:txBody>
                  <a:tcPr marL="0" marR="0" marT="4445" marB="0">
                    <a:solidFill>
                      <a:srgbClr val="172142"/>
                    </a:solidFill>
                  </a:tcPr>
                </a:tc>
                <a:tc>
                  <a:txBody>
                    <a:bodyPr/>
                    <a:lstStyle/>
                    <a:p>
                      <a:pPr marL="254635">
                        <a:lnSpc>
                          <a:spcPct val="100000"/>
                        </a:lnSpc>
                        <a:spcBef>
                          <a:spcPts val="55"/>
                        </a:spcBef>
                      </a:pPr>
                      <a:r>
                        <a:rPr sz="3700" spc="-5" dirty="0">
                          <a:solidFill>
                            <a:srgbClr val="FFFFFF"/>
                          </a:solidFill>
                          <a:latin typeface="Times New Roman"/>
                          <a:cs typeface="Times New Roman"/>
                        </a:rPr>
                        <a:t>TEA</a:t>
                      </a:r>
                      <a:r>
                        <a:rPr sz="3700" dirty="0">
                          <a:solidFill>
                            <a:srgbClr val="FFFFFF"/>
                          </a:solidFill>
                          <a:latin typeface="Times New Roman"/>
                          <a:cs typeface="Times New Roman"/>
                        </a:rPr>
                        <a:t>M</a:t>
                      </a:r>
                      <a:r>
                        <a:rPr sz="3700" spc="-195" dirty="0">
                          <a:solidFill>
                            <a:srgbClr val="FFFFFF"/>
                          </a:solidFill>
                          <a:latin typeface="Times New Roman"/>
                          <a:cs typeface="Times New Roman"/>
                        </a:rPr>
                        <a:t> </a:t>
                      </a:r>
                      <a:r>
                        <a:rPr sz="3700" spc="-5" dirty="0">
                          <a:solidFill>
                            <a:srgbClr val="FFFFFF"/>
                          </a:solidFill>
                          <a:latin typeface="Times New Roman"/>
                          <a:cs typeface="Times New Roman"/>
                        </a:rPr>
                        <a:t>MEMBER</a:t>
                      </a:r>
                      <a:r>
                        <a:rPr sz="3700" dirty="0">
                          <a:solidFill>
                            <a:srgbClr val="FFFFFF"/>
                          </a:solidFill>
                          <a:latin typeface="Times New Roman"/>
                          <a:cs typeface="Times New Roman"/>
                        </a:rPr>
                        <a:t>S</a:t>
                      </a:r>
                      <a:endParaRPr sz="3700">
                        <a:latin typeface="Times New Roman"/>
                        <a:cs typeface="Times New Roman"/>
                      </a:endParaRPr>
                    </a:p>
                  </a:txBody>
                  <a:tcPr marL="0" marR="0" marT="6985" marB="0">
                    <a:solidFill>
                      <a:srgbClr val="172142"/>
                    </a:solidFill>
                  </a:tcPr>
                </a:tc>
                <a:tc>
                  <a:txBody>
                    <a:bodyPr/>
                    <a:lstStyle/>
                    <a:p>
                      <a:pPr>
                        <a:lnSpc>
                          <a:spcPct val="100000"/>
                        </a:lnSpc>
                        <a:spcBef>
                          <a:spcPts val="35"/>
                        </a:spcBef>
                      </a:pPr>
                      <a:endParaRPr sz="4450">
                        <a:latin typeface="Times New Roman"/>
                        <a:cs typeface="Times New Roman"/>
                      </a:endParaRPr>
                    </a:p>
                    <a:p>
                      <a:pPr marL="638175">
                        <a:lnSpc>
                          <a:spcPct val="100000"/>
                        </a:lnSpc>
                        <a:spcBef>
                          <a:spcPts val="5"/>
                        </a:spcBef>
                      </a:pPr>
                      <a:r>
                        <a:rPr sz="3700" spc="-75" dirty="0">
                          <a:solidFill>
                            <a:srgbClr val="FFFFFF"/>
                          </a:solidFill>
                          <a:latin typeface="Times New Roman"/>
                          <a:cs typeface="Times New Roman"/>
                        </a:rPr>
                        <a:t>REG.NO</a:t>
                      </a:r>
                      <a:endParaRPr sz="3700">
                        <a:latin typeface="Times New Roman"/>
                        <a:cs typeface="Times New Roman"/>
                      </a:endParaRPr>
                    </a:p>
                  </a:txBody>
                  <a:tcPr marL="0" marR="0" marT="4445" marB="0">
                    <a:solidFill>
                      <a:srgbClr val="172142"/>
                    </a:solidFill>
                  </a:tcPr>
                </a:tc>
                <a:extLst>
                  <a:ext uri="{0D108BD9-81ED-4DB2-BD59-A6C34878D82A}">
                    <a16:rowId xmlns:a16="http://schemas.microsoft.com/office/drawing/2014/main" val="10000"/>
                  </a:ext>
                </a:extLst>
              </a:tr>
              <a:tr h="647466">
                <a:tc>
                  <a:txBody>
                    <a:bodyPr/>
                    <a:lstStyle/>
                    <a:p>
                      <a:pPr marL="31750">
                        <a:lnSpc>
                          <a:spcPct val="100000"/>
                        </a:lnSpc>
                        <a:spcBef>
                          <a:spcPts val="90"/>
                        </a:spcBef>
                      </a:pPr>
                      <a:r>
                        <a:rPr sz="3700" spc="85" dirty="0">
                          <a:solidFill>
                            <a:srgbClr val="FFFFFF"/>
                          </a:solidFill>
                          <a:latin typeface="Times New Roman"/>
                          <a:cs typeface="Times New Roman"/>
                        </a:rPr>
                        <a:t>P.</a:t>
                      </a:r>
                      <a:r>
                        <a:rPr sz="3700" spc="-215" dirty="0">
                          <a:solidFill>
                            <a:srgbClr val="FFFFFF"/>
                          </a:solidFill>
                          <a:latin typeface="Times New Roman"/>
                          <a:cs typeface="Times New Roman"/>
                        </a:rPr>
                        <a:t> </a:t>
                      </a:r>
                      <a:r>
                        <a:rPr sz="3700" spc="10" dirty="0">
                          <a:solidFill>
                            <a:srgbClr val="FFFFFF"/>
                          </a:solidFill>
                          <a:latin typeface="Times New Roman"/>
                          <a:cs typeface="Times New Roman"/>
                        </a:rPr>
                        <a:t>Venkata</a:t>
                      </a:r>
                      <a:r>
                        <a:rPr sz="3700" spc="-210" dirty="0">
                          <a:solidFill>
                            <a:srgbClr val="FFFFFF"/>
                          </a:solidFill>
                          <a:latin typeface="Times New Roman"/>
                          <a:cs typeface="Times New Roman"/>
                        </a:rPr>
                        <a:t> </a:t>
                      </a:r>
                      <a:r>
                        <a:rPr sz="3700" dirty="0">
                          <a:solidFill>
                            <a:srgbClr val="FFFFFF"/>
                          </a:solidFill>
                          <a:latin typeface="Times New Roman"/>
                          <a:cs typeface="Times New Roman"/>
                        </a:rPr>
                        <a:t>Kishore</a:t>
                      </a:r>
                      <a:endParaRPr sz="3700">
                        <a:latin typeface="Times New Roman"/>
                        <a:cs typeface="Times New Roman"/>
                      </a:endParaRPr>
                    </a:p>
                  </a:txBody>
                  <a:tcPr marL="0" marR="0" marT="11430" marB="0">
                    <a:solidFill>
                      <a:srgbClr val="172142"/>
                    </a:solidFill>
                  </a:tcPr>
                </a:tc>
                <a:tc>
                  <a:txBody>
                    <a:bodyPr/>
                    <a:lstStyle/>
                    <a:p>
                      <a:pPr>
                        <a:lnSpc>
                          <a:spcPct val="100000"/>
                        </a:lnSpc>
                      </a:pPr>
                      <a:endParaRPr sz="3500" dirty="0">
                        <a:latin typeface="Times New Roman"/>
                        <a:cs typeface="Times New Roman"/>
                      </a:endParaRPr>
                    </a:p>
                  </a:txBody>
                  <a:tcPr marL="0" marR="0" marT="0" marB="0">
                    <a:solidFill>
                      <a:srgbClr val="172142"/>
                    </a:solidFill>
                  </a:tcPr>
                </a:tc>
                <a:tc>
                  <a:txBody>
                    <a:bodyPr/>
                    <a:lstStyle/>
                    <a:p>
                      <a:pPr marL="1150620">
                        <a:lnSpc>
                          <a:spcPct val="100000"/>
                        </a:lnSpc>
                        <a:spcBef>
                          <a:spcPts val="90"/>
                        </a:spcBef>
                      </a:pPr>
                      <a:r>
                        <a:rPr sz="3700" spc="-114" dirty="0">
                          <a:solidFill>
                            <a:srgbClr val="FFFFFF"/>
                          </a:solidFill>
                          <a:latin typeface="Times New Roman"/>
                          <a:cs typeface="Times New Roman"/>
                        </a:rPr>
                        <a:t>2010030569</a:t>
                      </a:r>
                      <a:endParaRPr sz="3700">
                        <a:latin typeface="Times New Roman"/>
                        <a:cs typeface="Times New Roman"/>
                      </a:endParaRPr>
                    </a:p>
                  </a:txBody>
                  <a:tcPr marL="0" marR="0" marT="11430" marB="0">
                    <a:solidFill>
                      <a:srgbClr val="172142"/>
                    </a:solidFill>
                  </a:tcPr>
                </a:tc>
                <a:extLst>
                  <a:ext uri="{0D108BD9-81ED-4DB2-BD59-A6C34878D82A}">
                    <a16:rowId xmlns:a16="http://schemas.microsoft.com/office/drawing/2014/main" val="10001"/>
                  </a:ext>
                </a:extLst>
              </a:tr>
              <a:tr h="647466">
                <a:tc>
                  <a:txBody>
                    <a:bodyPr/>
                    <a:lstStyle/>
                    <a:p>
                      <a:pPr marL="31750">
                        <a:lnSpc>
                          <a:spcPct val="100000"/>
                        </a:lnSpc>
                        <a:spcBef>
                          <a:spcPts val="90"/>
                        </a:spcBef>
                      </a:pPr>
                      <a:r>
                        <a:rPr sz="3700" spc="-5" dirty="0">
                          <a:solidFill>
                            <a:srgbClr val="FFFFFF"/>
                          </a:solidFill>
                          <a:latin typeface="Times New Roman"/>
                          <a:cs typeface="Times New Roman"/>
                        </a:rPr>
                        <a:t>A</a:t>
                      </a:r>
                      <a:r>
                        <a:rPr sz="3700" dirty="0">
                          <a:solidFill>
                            <a:srgbClr val="FFFFFF"/>
                          </a:solidFill>
                          <a:latin typeface="Times New Roman"/>
                          <a:cs typeface="Times New Roman"/>
                        </a:rPr>
                        <a:t>.</a:t>
                      </a:r>
                      <a:r>
                        <a:rPr sz="3700" spc="-195" dirty="0">
                          <a:solidFill>
                            <a:srgbClr val="FFFFFF"/>
                          </a:solidFill>
                          <a:latin typeface="Times New Roman"/>
                          <a:cs typeface="Times New Roman"/>
                        </a:rPr>
                        <a:t> </a:t>
                      </a:r>
                      <a:r>
                        <a:rPr sz="3700" spc="-5" dirty="0">
                          <a:solidFill>
                            <a:srgbClr val="FFFFFF"/>
                          </a:solidFill>
                          <a:latin typeface="Times New Roman"/>
                          <a:cs typeface="Times New Roman"/>
                        </a:rPr>
                        <a:t>Sa</a:t>
                      </a:r>
                      <a:r>
                        <a:rPr sz="3700" dirty="0">
                          <a:solidFill>
                            <a:srgbClr val="FFFFFF"/>
                          </a:solidFill>
                          <a:latin typeface="Times New Roman"/>
                          <a:cs typeface="Times New Roman"/>
                        </a:rPr>
                        <a:t>i</a:t>
                      </a:r>
                      <a:r>
                        <a:rPr sz="3700" spc="-195" dirty="0">
                          <a:solidFill>
                            <a:srgbClr val="FFFFFF"/>
                          </a:solidFill>
                          <a:latin typeface="Times New Roman"/>
                          <a:cs typeface="Times New Roman"/>
                        </a:rPr>
                        <a:t> </a:t>
                      </a:r>
                      <a:r>
                        <a:rPr sz="3700" spc="-5" dirty="0">
                          <a:solidFill>
                            <a:srgbClr val="FFFFFF"/>
                          </a:solidFill>
                          <a:latin typeface="Times New Roman"/>
                          <a:cs typeface="Times New Roman"/>
                        </a:rPr>
                        <a:t>Prana</a:t>
                      </a:r>
                      <a:r>
                        <a:rPr sz="3700" dirty="0">
                          <a:solidFill>
                            <a:srgbClr val="FFFFFF"/>
                          </a:solidFill>
                          <a:latin typeface="Times New Roman"/>
                          <a:cs typeface="Times New Roman"/>
                        </a:rPr>
                        <a:t>y</a:t>
                      </a:r>
                      <a:endParaRPr sz="3700" dirty="0">
                        <a:latin typeface="Times New Roman"/>
                        <a:cs typeface="Times New Roman"/>
                      </a:endParaRPr>
                    </a:p>
                  </a:txBody>
                  <a:tcPr marL="0" marR="0" marT="11430" marB="0">
                    <a:solidFill>
                      <a:srgbClr val="172142"/>
                    </a:solidFill>
                  </a:tcPr>
                </a:tc>
                <a:tc>
                  <a:txBody>
                    <a:bodyPr/>
                    <a:lstStyle/>
                    <a:p>
                      <a:pPr>
                        <a:lnSpc>
                          <a:spcPct val="100000"/>
                        </a:lnSpc>
                      </a:pPr>
                      <a:endParaRPr sz="3500">
                        <a:latin typeface="Times New Roman"/>
                        <a:cs typeface="Times New Roman"/>
                      </a:endParaRPr>
                    </a:p>
                  </a:txBody>
                  <a:tcPr marL="0" marR="0" marT="0" marB="0">
                    <a:solidFill>
                      <a:srgbClr val="172142"/>
                    </a:solidFill>
                  </a:tcPr>
                </a:tc>
                <a:tc>
                  <a:txBody>
                    <a:bodyPr/>
                    <a:lstStyle/>
                    <a:p>
                      <a:pPr marL="1154430">
                        <a:lnSpc>
                          <a:spcPct val="100000"/>
                        </a:lnSpc>
                        <a:spcBef>
                          <a:spcPts val="90"/>
                        </a:spcBef>
                      </a:pPr>
                      <a:r>
                        <a:rPr sz="3700" spc="-120" dirty="0">
                          <a:solidFill>
                            <a:srgbClr val="FFFFFF"/>
                          </a:solidFill>
                          <a:latin typeface="Times New Roman"/>
                          <a:cs typeface="Times New Roman"/>
                        </a:rPr>
                        <a:t>2010030467</a:t>
                      </a:r>
                      <a:endParaRPr sz="3700">
                        <a:latin typeface="Times New Roman"/>
                        <a:cs typeface="Times New Roman"/>
                      </a:endParaRPr>
                    </a:p>
                  </a:txBody>
                  <a:tcPr marL="0" marR="0" marT="11430" marB="0">
                    <a:solidFill>
                      <a:srgbClr val="172142"/>
                    </a:solidFill>
                  </a:tcPr>
                </a:tc>
                <a:extLst>
                  <a:ext uri="{0D108BD9-81ED-4DB2-BD59-A6C34878D82A}">
                    <a16:rowId xmlns:a16="http://schemas.microsoft.com/office/drawing/2014/main" val="10002"/>
                  </a:ext>
                </a:extLst>
              </a:tr>
              <a:tr h="647466">
                <a:tc>
                  <a:txBody>
                    <a:bodyPr/>
                    <a:lstStyle/>
                    <a:p>
                      <a:pPr marL="31750">
                        <a:lnSpc>
                          <a:spcPct val="100000"/>
                        </a:lnSpc>
                        <a:spcBef>
                          <a:spcPts val="90"/>
                        </a:spcBef>
                      </a:pPr>
                      <a:r>
                        <a:rPr sz="3700" spc="50" dirty="0">
                          <a:solidFill>
                            <a:srgbClr val="FFFFFF"/>
                          </a:solidFill>
                          <a:latin typeface="Times New Roman"/>
                          <a:cs typeface="Times New Roman"/>
                        </a:rPr>
                        <a:t>S.</a:t>
                      </a:r>
                      <a:r>
                        <a:rPr sz="3700" spc="-225" dirty="0">
                          <a:solidFill>
                            <a:srgbClr val="FFFFFF"/>
                          </a:solidFill>
                          <a:latin typeface="Times New Roman"/>
                          <a:cs typeface="Times New Roman"/>
                        </a:rPr>
                        <a:t> </a:t>
                      </a:r>
                      <a:r>
                        <a:rPr sz="3700" spc="80" dirty="0">
                          <a:solidFill>
                            <a:srgbClr val="FFFFFF"/>
                          </a:solidFill>
                          <a:latin typeface="Times New Roman"/>
                          <a:cs typeface="Times New Roman"/>
                        </a:rPr>
                        <a:t>Padmashree</a:t>
                      </a:r>
                      <a:endParaRPr sz="3700">
                        <a:latin typeface="Times New Roman"/>
                        <a:cs typeface="Times New Roman"/>
                      </a:endParaRPr>
                    </a:p>
                  </a:txBody>
                  <a:tcPr marL="0" marR="0" marT="11430" marB="0">
                    <a:solidFill>
                      <a:srgbClr val="172142"/>
                    </a:solidFill>
                  </a:tcPr>
                </a:tc>
                <a:tc>
                  <a:txBody>
                    <a:bodyPr/>
                    <a:lstStyle/>
                    <a:p>
                      <a:pPr>
                        <a:lnSpc>
                          <a:spcPct val="100000"/>
                        </a:lnSpc>
                      </a:pPr>
                      <a:endParaRPr sz="3500">
                        <a:latin typeface="Times New Roman"/>
                        <a:cs typeface="Times New Roman"/>
                      </a:endParaRPr>
                    </a:p>
                  </a:txBody>
                  <a:tcPr marL="0" marR="0" marT="0" marB="0">
                    <a:solidFill>
                      <a:srgbClr val="172142"/>
                    </a:solidFill>
                  </a:tcPr>
                </a:tc>
                <a:tc>
                  <a:txBody>
                    <a:bodyPr/>
                    <a:lstStyle/>
                    <a:p>
                      <a:pPr marR="24130" algn="r">
                        <a:lnSpc>
                          <a:spcPct val="100000"/>
                        </a:lnSpc>
                        <a:spcBef>
                          <a:spcPts val="90"/>
                        </a:spcBef>
                      </a:pPr>
                      <a:r>
                        <a:rPr sz="3700" spc="-75" dirty="0">
                          <a:solidFill>
                            <a:srgbClr val="FFFFFF"/>
                          </a:solidFill>
                          <a:latin typeface="Times New Roman"/>
                          <a:cs typeface="Times New Roman"/>
                        </a:rPr>
                        <a:t>2010030508</a:t>
                      </a:r>
                      <a:endParaRPr sz="3700">
                        <a:latin typeface="Times New Roman"/>
                        <a:cs typeface="Times New Roman"/>
                      </a:endParaRPr>
                    </a:p>
                  </a:txBody>
                  <a:tcPr marL="0" marR="0" marT="11430" marB="0">
                    <a:solidFill>
                      <a:srgbClr val="172142"/>
                    </a:solidFill>
                  </a:tcPr>
                </a:tc>
                <a:extLst>
                  <a:ext uri="{0D108BD9-81ED-4DB2-BD59-A6C34878D82A}">
                    <a16:rowId xmlns:a16="http://schemas.microsoft.com/office/drawing/2014/main" val="10003"/>
                  </a:ext>
                </a:extLst>
              </a:tr>
              <a:tr h="643430">
                <a:tc>
                  <a:txBody>
                    <a:bodyPr/>
                    <a:lstStyle/>
                    <a:p>
                      <a:pPr marL="31750">
                        <a:lnSpc>
                          <a:spcPct val="100000"/>
                        </a:lnSpc>
                        <a:spcBef>
                          <a:spcPts val="90"/>
                        </a:spcBef>
                      </a:pPr>
                      <a:r>
                        <a:rPr sz="3700" spc="-5" dirty="0">
                          <a:solidFill>
                            <a:srgbClr val="FFFFFF"/>
                          </a:solidFill>
                          <a:latin typeface="Times New Roman"/>
                          <a:cs typeface="Times New Roman"/>
                        </a:rPr>
                        <a:t>G.</a:t>
                      </a:r>
                      <a:r>
                        <a:rPr sz="3700" spc="-215" dirty="0">
                          <a:solidFill>
                            <a:srgbClr val="FFFFFF"/>
                          </a:solidFill>
                          <a:latin typeface="Times New Roman"/>
                          <a:cs typeface="Times New Roman"/>
                        </a:rPr>
                        <a:t> </a:t>
                      </a:r>
                      <a:r>
                        <a:rPr sz="3700" spc="15" dirty="0">
                          <a:solidFill>
                            <a:srgbClr val="FFFFFF"/>
                          </a:solidFill>
                          <a:latin typeface="Times New Roman"/>
                          <a:cs typeface="Times New Roman"/>
                        </a:rPr>
                        <a:t>Pavan</a:t>
                      </a:r>
                      <a:r>
                        <a:rPr sz="3700" spc="-210" dirty="0">
                          <a:solidFill>
                            <a:srgbClr val="FFFFFF"/>
                          </a:solidFill>
                          <a:latin typeface="Times New Roman"/>
                          <a:cs typeface="Times New Roman"/>
                        </a:rPr>
                        <a:t> </a:t>
                      </a:r>
                      <a:r>
                        <a:rPr sz="3700" spc="-30" dirty="0">
                          <a:solidFill>
                            <a:srgbClr val="FFFFFF"/>
                          </a:solidFill>
                          <a:latin typeface="Times New Roman"/>
                          <a:cs typeface="Times New Roman"/>
                        </a:rPr>
                        <a:t>Reddy</a:t>
                      </a:r>
                      <a:endParaRPr sz="3700">
                        <a:latin typeface="Times New Roman"/>
                        <a:cs typeface="Times New Roman"/>
                      </a:endParaRPr>
                    </a:p>
                  </a:txBody>
                  <a:tcPr marL="0" marR="0" marT="11430" marB="0">
                    <a:solidFill>
                      <a:srgbClr val="172142"/>
                    </a:solidFill>
                  </a:tcPr>
                </a:tc>
                <a:tc>
                  <a:txBody>
                    <a:bodyPr/>
                    <a:lstStyle/>
                    <a:p>
                      <a:pPr>
                        <a:lnSpc>
                          <a:spcPct val="100000"/>
                        </a:lnSpc>
                      </a:pPr>
                      <a:endParaRPr sz="3500">
                        <a:latin typeface="Times New Roman"/>
                        <a:cs typeface="Times New Roman"/>
                      </a:endParaRPr>
                    </a:p>
                  </a:txBody>
                  <a:tcPr marL="0" marR="0" marT="0" marB="0">
                    <a:solidFill>
                      <a:srgbClr val="172142"/>
                    </a:solidFill>
                  </a:tcPr>
                </a:tc>
                <a:tc>
                  <a:txBody>
                    <a:bodyPr/>
                    <a:lstStyle/>
                    <a:p>
                      <a:pPr marR="32384" algn="r">
                        <a:lnSpc>
                          <a:spcPct val="100000"/>
                        </a:lnSpc>
                        <a:spcBef>
                          <a:spcPts val="90"/>
                        </a:spcBef>
                      </a:pPr>
                      <a:r>
                        <a:rPr sz="3700" spc="-130" dirty="0">
                          <a:solidFill>
                            <a:srgbClr val="FFFFFF"/>
                          </a:solidFill>
                          <a:latin typeface="Times New Roman"/>
                          <a:cs typeface="Times New Roman"/>
                        </a:rPr>
                        <a:t>2010030501</a:t>
                      </a:r>
                      <a:endParaRPr sz="3700" dirty="0">
                        <a:latin typeface="Times New Roman"/>
                        <a:cs typeface="Times New Roman"/>
                      </a:endParaRPr>
                    </a:p>
                  </a:txBody>
                  <a:tcPr marL="0" marR="0" marT="11430" marB="0">
                    <a:solidFill>
                      <a:srgbClr val="172142"/>
                    </a:solidFill>
                  </a:tcPr>
                </a:tc>
                <a:extLst>
                  <a:ext uri="{0D108BD9-81ED-4DB2-BD59-A6C34878D82A}">
                    <a16:rowId xmlns:a16="http://schemas.microsoft.com/office/drawing/2014/main" val="10004"/>
                  </a:ext>
                </a:extLst>
              </a:tr>
            </a:tbl>
          </a:graphicData>
        </a:graphic>
      </p:graphicFrame>
      <p:pic>
        <p:nvPicPr>
          <p:cNvPr id="3" name="object 3"/>
          <p:cNvPicPr/>
          <p:nvPr/>
        </p:nvPicPr>
        <p:blipFill>
          <a:blip r:embed="rId2" cstate="print"/>
          <a:stretch>
            <a:fillRect/>
          </a:stretch>
        </p:blipFill>
        <p:spPr>
          <a:xfrm>
            <a:off x="14655961" y="0"/>
            <a:ext cx="3632038" cy="1456937"/>
          </a:xfrm>
          <a:prstGeom prst="rect">
            <a:avLst/>
          </a:prstGeom>
        </p:spPr>
      </p:pic>
      <p:sp>
        <p:nvSpPr>
          <p:cNvPr id="4" name="object 4"/>
          <p:cNvSpPr txBox="1"/>
          <p:nvPr/>
        </p:nvSpPr>
        <p:spPr>
          <a:xfrm>
            <a:off x="12977878" y="7701385"/>
            <a:ext cx="4138929" cy="1304925"/>
          </a:xfrm>
          <a:prstGeom prst="rect">
            <a:avLst/>
          </a:prstGeom>
        </p:spPr>
        <p:txBody>
          <a:bodyPr vert="horz" wrap="square" lIns="0" tIns="17145" rIns="0" bIns="0" rtlCol="0">
            <a:spAutoFit/>
          </a:bodyPr>
          <a:lstStyle/>
          <a:p>
            <a:pPr marL="12700">
              <a:lnSpc>
                <a:spcPct val="100000"/>
              </a:lnSpc>
              <a:spcBef>
                <a:spcPts val="135"/>
              </a:spcBef>
            </a:pPr>
            <a:r>
              <a:rPr sz="3450" spc="55" dirty="0">
                <a:solidFill>
                  <a:srgbClr val="FFFFFF"/>
                </a:solidFill>
                <a:latin typeface="Times New Roman"/>
                <a:cs typeface="Times New Roman"/>
              </a:rPr>
              <a:t>Guided</a:t>
            </a:r>
            <a:r>
              <a:rPr sz="3450" spc="-204" dirty="0">
                <a:solidFill>
                  <a:srgbClr val="FFFFFF"/>
                </a:solidFill>
                <a:latin typeface="Times New Roman"/>
                <a:cs typeface="Times New Roman"/>
              </a:rPr>
              <a:t> </a:t>
            </a:r>
            <a:r>
              <a:rPr sz="3450" spc="-20" dirty="0">
                <a:solidFill>
                  <a:srgbClr val="FFFFFF"/>
                </a:solidFill>
                <a:latin typeface="Times New Roman"/>
                <a:cs typeface="Times New Roman"/>
              </a:rPr>
              <a:t>by:-</a:t>
            </a:r>
            <a:endParaRPr sz="3450" dirty="0">
              <a:latin typeface="Times New Roman"/>
              <a:cs typeface="Times New Roman"/>
            </a:endParaRPr>
          </a:p>
          <a:p>
            <a:pPr marL="1118235">
              <a:lnSpc>
                <a:spcPct val="100000"/>
              </a:lnSpc>
              <a:spcBef>
                <a:spcPts val="2590"/>
              </a:spcBef>
            </a:pPr>
            <a:r>
              <a:rPr sz="2750" spc="150" dirty="0">
                <a:solidFill>
                  <a:srgbClr val="FFFFFF"/>
                </a:solidFill>
                <a:latin typeface="Times New Roman"/>
                <a:cs typeface="Times New Roman"/>
              </a:rPr>
              <a:t>Dr.</a:t>
            </a:r>
            <a:r>
              <a:rPr sz="2750" spc="15" dirty="0">
                <a:solidFill>
                  <a:srgbClr val="FFFFFF"/>
                </a:solidFill>
                <a:latin typeface="Times New Roman"/>
                <a:cs typeface="Times New Roman"/>
              </a:rPr>
              <a:t> </a:t>
            </a:r>
            <a:r>
              <a:rPr sz="2750" spc="110" dirty="0">
                <a:solidFill>
                  <a:srgbClr val="FFFFFF"/>
                </a:solidFill>
                <a:latin typeface="Times New Roman"/>
                <a:cs typeface="Times New Roman"/>
              </a:rPr>
              <a:t>Arpitha</a:t>
            </a:r>
            <a:r>
              <a:rPr sz="2750" spc="20" dirty="0">
                <a:solidFill>
                  <a:srgbClr val="FFFFFF"/>
                </a:solidFill>
                <a:latin typeface="Times New Roman"/>
                <a:cs typeface="Times New Roman"/>
              </a:rPr>
              <a:t> </a:t>
            </a:r>
            <a:r>
              <a:rPr sz="2750" spc="140" dirty="0">
                <a:solidFill>
                  <a:srgbClr val="FFFFFF"/>
                </a:solidFill>
                <a:latin typeface="Times New Roman"/>
                <a:cs typeface="Times New Roman"/>
              </a:rPr>
              <a:t>Guptha</a:t>
            </a:r>
            <a:endParaRPr sz="2750" dirty="0">
              <a:latin typeface="Times New Roman"/>
              <a:cs typeface="Times New Roman"/>
            </a:endParaRPr>
          </a:p>
        </p:txBody>
      </p:sp>
      <p:pic>
        <p:nvPicPr>
          <p:cNvPr id="5" name="object 5"/>
          <p:cNvPicPr/>
          <p:nvPr/>
        </p:nvPicPr>
        <p:blipFill>
          <a:blip r:embed="rId3" cstate="print"/>
          <a:stretch>
            <a:fillRect/>
          </a:stretch>
        </p:blipFill>
        <p:spPr>
          <a:xfrm>
            <a:off x="5672683" y="1045509"/>
            <a:ext cx="10658855" cy="2353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
            <a:ext cx="6705051" cy="10286993"/>
          </a:xfrm>
          <a:prstGeom prst="rect">
            <a:avLst/>
          </a:prstGeom>
        </p:spPr>
      </p:pic>
      <p:sp>
        <p:nvSpPr>
          <p:cNvPr id="3" name="object 3"/>
          <p:cNvSpPr txBox="1">
            <a:spLocks noGrp="1"/>
          </p:cNvSpPr>
          <p:nvPr>
            <p:ph type="title"/>
          </p:nvPr>
        </p:nvSpPr>
        <p:spPr>
          <a:xfrm>
            <a:off x="6630619" y="-26731"/>
            <a:ext cx="7009181" cy="1254831"/>
          </a:xfrm>
          <a:prstGeom prst="rect">
            <a:avLst/>
          </a:prstGeom>
        </p:spPr>
        <p:txBody>
          <a:bodyPr vert="horz" wrap="square" lIns="0" tIns="15875" rIns="0" bIns="0" rtlCol="0">
            <a:spAutoFit/>
          </a:bodyPr>
          <a:lstStyle/>
          <a:p>
            <a:pPr marL="254000">
              <a:lnSpc>
                <a:spcPct val="100000"/>
              </a:lnSpc>
              <a:spcBef>
                <a:spcPts val="125"/>
              </a:spcBef>
            </a:pPr>
            <a:r>
              <a:rPr spc="35" dirty="0">
                <a:latin typeface="Algerian" panose="04020705040A02060702" pitchFamily="82" charset="0"/>
              </a:rPr>
              <a:t>References</a:t>
            </a:r>
          </a:p>
        </p:txBody>
      </p:sp>
      <p:sp>
        <p:nvSpPr>
          <p:cNvPr id="4" name="object 4"/>
          <p:cNvSpPr txBox="1"/>
          <p:nvPr/>
        </p:nvSpPr>
        <p:spPr>
          <a:xfrm>
            <a:off x="6693696" y="1372662"/>
            <a:ext cx="11403965" cy="2701702"/>
          </a:xfrm>
          <a:prstGeom prst="rect">
            <a:avLst/>
          </a:prstGeom>
        </p:spPr>
        <p:txBody>
          <a:bodyPr vert="horz" wrap="square" lIns="0" tIns="12065" rIns="0" bIns="0" rtlCol="0">
            <a:spAutoFit/>
          </a:bodyPr>
          <a:lstStyle/>
          <a:p>
            <a:pPr marL="469900" marR="655320" indent="-457200">
              <a:lnSpc>
                <a:spcPct val="119600"/>
              </a:lnSpc>
              <a:spcBef>
                <a:spcPts val="95"/>
              </a:spcBef>
              <a:buFont typeface="Wingdings" panose="05000000000000000000" pitchFamily="2" charset="2"/>
              <a:buChar char="Ø"/>
              <a:tabLst>
                <a:tab pos="1539240" algn="l"/>
                <a:tab pos="2647315" algn="l"/>
                <a:tab pos="2712720" algn="l"/>
                <a:tab pos="3695065" algn="l"/>
                <a:tab pos="4495165" algn="l"/>
                <a:tab pos="4799965" algn="l"/>
                <a:tab pos="5795010" algn="l"/>
                <a:tab pos="8041640" algn="l"/>
                <a:tab pos="8277225" algn="l"/>
                <a:tab pos="9434830" algn="l"/>
              </a:tabLst>
            </a:pPr>
            <a:r>
              <a:rPr sz="2950" b="1" spc="425" dirty="0">
                <a:latin typeface="Bell MT" panose="02020503060305020303" pitchFamily="18" charset="0"/>
                <a:cs typeface="Calibri"/>
              </a:rPr>
              <a:t>P</a:t>
            </a:r>
            <a:r>
              <a:rPr sz="2950" b="1" spc="610" dirty="0">
                <a:latin typeface="Bell MT" panose="02020503060305020303" pitchFamily="18" charset="0"/>
                <a:cs typeface="Calibri"/>
              </a:rPr>
              <a:t>L</a:t>
            </a:r>
            <a:r>
              <a:rPr sz="2950" b="1" spc="350" dirty="0">
                <a:latin typeface="Bell MT" panose="02020503060305020303" pitchFamily="18" charset="0"/>
                <a:cs typeface="Calibri"/>
              </a:rPr>
              <a:t>A</a:t>
            </a:r>
            <a:r>
              <a:rPr sz="2950" b="1" spc="500" dirty="0">
                <a:latin typeface="Bell MT" panose="02020503060305020303" pitchFamily="18" charset="0"/>
                <a:cs typeface="Calibri"/>
              </a:rPr>
              <a:t>N</a:t>
            </a:r>
            <a:r>
              <a:rPr sz="2950" b="1" spc="210" dirty="0">
                <a:latin typeface="Bell MT" panose="02020503060305020303" pitchFamily="18" charset="0"/>
                <a:cs typeface="Calibri"/>
              </a:rPr>
              <a:t>T</a:t>
            </a:r>
            <a:r>
              <a:rPr lang="en-US" sz="2950" b="1" spc="210" dirty="0">
                <a:latin typeface="Bell MT" panose="02020503060305020303" pitchFamily="18" charset="0"/>
                <a:cs typeface="Calibri"/>
              </a:rPr>
              <a:t> </a:t>
            </a:r>
            <a:r>
              <a:rPr sz="2950" b="1" spc="610" dirty="0">
                <a:latin typeface="Bell MT" panose="02020503060305020303" pitchFamily="18" charset="0"/>
                <a:cs typeface="Calibri"/>
              </a:rPr>
              <a:t>L</a:t>
            </a:r>
            <a:r>
              <a:rPr sz="2950" b="1" spc="615" dirty="0">
                <a:latin typeface="Bell MT" panose="02020503060305020303" pitchFamily="18" charset="0"/>
                <a:cs typeface="Calibri"/>
              </a:rPr>
              <a:t>E</a:t>
            </a:r>
            <a:r>
              <a:rPr sz="2950" b="1" spc="350" dirty="0">
                <a:latin typeface="Bell MT" panose="02020503060305020303" pitchFamily="18" charset="0"/>
                <a:cs typeface="Calibri"/>
              </a:rPr>
              <a:t>A</a:t>
            </a:r>
            <a:r>
              <a:rPr sz="2950" b="1" spc="210" dirty="0">
                <a:latin typeface="Bell MT" panose="02020503060305020303" pitchFamily="18" charset="0"/>
                <a:cs typeface="Calibri"/>
              </a:rPr>
              <a:t>F</a:t>
            </a:r>
            <a:r>
              <a:rPr lang="en-US" sz="2950" b="1" spc="210" dirty="0">
                <a:latin typeface="Bell MT" panose="02020503060305020303" pitchFamily="18" charset="0"/>
                <a:cs typeface="Calibri"/>
              </a:rPr>
              <a:t> </a:t>
            </a:r>
            <a:r>
              <a:rPr sz="2950" b="1" spc="480" dirty="0">
                <a:latin typeface="Bell MT" panose="02020503060305020303" pitchFamily="18" charset="0"/>
                <a:cs typeface="Calibri"/>
              </a:rPr>
              <a:t>D</a:t>
            </a:r>
            <a:r>
              <a:rPr sz="2950" b="1" spc="585" dirty="0">
                <a:latin typeface="Bell MT" panose="02020503060305020303" pitchFamily="18" charset="0"/>
                <a:cs typeface="Calibri"/>
              </a:rPr>
              <a:t>I</a:t>
            </a:r>
            <a:r>
              <a:rPr sz="2950" b="1" spc="490" dirty="0">
                <a:latin typeface="Bell MT" panose="02020503060305020303" pitchFamily="18" charset="0"/>
                <a:cs typeface="Calibri"/>
              </a:rPr>
              <a:t>S</a:t>
            </a:r>
            <a:r>
              <a:rPr sz="2950" b="1" spc="615" dirty="0">
                <a:latin typeface="Bell MT" panose="02020503060305020303" pitchFamily="18" charset="0"/>
                <a:cs typeface="Calibri"/>
              </a:rPr>
              <a:t>E</a:t>
            </a:r>
            <a:r>
              <a:rPr sz="2950" b="1" spc="350" dirty="0">
                <a:latin typeface="Bell MT" panose="02020503060305020303" pitchFamily="18" charset="0"/>
                <a:cs typeface="Calibri"/>
              </a:rPr>
              <a:t>A</a:t>
            </a:r>
            <a:r>
              <a:rPr sz="2950" b="1" spc="490" dirty="0">
                <a:latin typeface="Bell MT" panose="02020503060305020303" pitchFamily="18" charset="0"/>
                <a:cs typeface="Calibri"/>
              </a:rPr>
              <a:t>S</a:t>
            </a:r>
            <a:r>
              <a:rPr sz="2950" b="1" spc="320" dirty="0">
                <a:latin typeface="Bell MT" panose="02020503060305020303" pitchFamily="18" charset="0"/>
                <a:cs typeface="Calibri"/>
              </a:rPr>
              <a:t>E</a:t>
            </a:r>
            <a:r>
              <a:rPr lang="en-US" sz="2950" b="1" spc="320" dirty="0">
                <a:latin typeface="Bell MT" panose="02020503060305020303" pitchFamily="18" charset="0"/>
                <a:cs typeface="Calibri"/>
              </a:rPr>
              <a:t> </a:t>
            </a:r>
            <a:r>
              <a:rPr sz="2950" b="1" spc="585" dirty="0">
                <a:latin typeface="Bell MT" panose="02020503060305020303" pitchFamily="18" charset="0"/>
                <a:cs typeface="Calibri"/>
              </a:rPr>
              <a:t>I</a:t>
            </a:r>
            <a:r>
              <a:rPr sz="2950" b="1" spc="480" dirty="0">
                <a:latin typeface="Bell MT" panose="02020503060305020303" pitchFamily="18" charset="0"/>
                <a:cs typeface="Calibri"/>
              </a:rPr>
              <a:t>D</a:t>
            </a:r>
            <a:r>
              <a:rPr sz="2950" b="1" spc="615" dirty="0">
                <a:latin typeface="Bell MT" panose="02020503060305020303" pitchFamily="18" charset="0"/>
                <a:cs typeface="Calibri"/>
              </a:rPr>
              <a:t>E</a:t>
            </a:r>
            <a:r>
              <a:rPr sz="2950" b="1" spc="500" dirty="0">
                <a:latin typeface="Bell MT" panose="02020503060305020303" pitchFamily="18" charset="0"/>
                <a:cs typeface="Calibri"/>
              </a:rPr>
              <a:t>N</a:t>
            </a:r>
            <a:r>
              <a:rPr sz="2950" b="1" spc="505" dirty="0">
                <a:latin typeface="Bell MT" panose="02020503060305020303" pitchFamily="18" charset="0"/>
                <a:cs typeface="Calibri"/>
              </a:rPr>
              <a:t>T</a:t>
            </a:r>
            <a:r>
              <a:rPr sz="2950" b="1" spc="585" dirty="0">
                <a:latin typeface="Bell MT" panose="02020503060305020303" pitchFamily="18" charset="0"/>
                <a:cs typeface="Calibri"/>
              </a:rPr>
              <a:t>I</a:t>
            </a:r>
            <a:r>
              <a:rPr sz="2950" b="1" spc="505" dirty="0">
                <a:latin typeface="Bell MT" panose="02020503060305020303" pitchFamily="18" charset="0"/>
                <a:cs typeface="Calibri"/>
              </a:rPr>
              <a:t>F</a:t>
            </a:r>
            <a:r>
              <a:rPr sz="2950" b="1" spc="585" dirty="0">
                <a:latin typeface="Bell MT" panose="02020503060305020303" pitchFamily="18" charset="0"/>
                <a:cs typeface="Calibri"/>
              </a:rPr>
              <a:t>I</a:t>
            </a:r>
            <a:r>
              <a:rPr sz="2950" b="1" spc="550" dirty="0">
                <a:latin typeface="Bell MT" panose="02020503060305020303" pitchFamily="18" charset="0"/>
                <a:cs typeface="Calibri"/>
              </a:rPr>
              <a:t>C</a:t>
            </a:r>
            <a:r>
              <a:rPr sz="2950" b="1" spc="350" dirty="0">
                <a:latin typeface="Bell MT" panose="02020503060305020303" pitchFamily="18" charset="0"/>
                <a:cs typeface="Calibri"/>
              </a:rPr>
              <a:t>A</a:t>
            </a:r>
            <a:r>
              <a:rPr sz="2950" b="1" spc="505" dirty="0">
                <a:latin typeface="Bell MT" panose="02020503060305020303" pitchFamily="18" charset="0"/>
                <a:cs typeface="Calibri"/>
              </a:rPr>
              <a:t>T</a:t>
            </a:r>
            <a:r>
              <a:rPr sz="2950" b="1" spc="585" dirty="0">
                <a:latin typeface="Bell MT" panose="02020503060305020303" pitchFamily="18" charset="0"/>
                <a:cs typeface="Calibri"/>
              </a:rPr>
              <a:t>I</a:t>
            </a:r>
            <a:r>
              <a:rPr sz="2950" b="1" spc="290" dirty="0">
                <a:latin typeface="Bell MT" panose="02020503060305020303" pitchFamily="18" charset="0"/>
                <a:cs typeface="Calibri"/>
              </a:rPr>
              <a:t>O</a:t>
            </a:r>
            <a:r>
              <a:rPr sz="2950" b="1" spc="204" dirty="0">
                <a:latin typeface="Bell MT" panose="02020503060305020303" pitchFamily="18" charset="0"/>
                <a:cs typeface="Calibri"/>
              </a:rPr>
              <a:t>N</a:t>
            </a:r>
            <a:r>
              <a:rPr lang="en-US" sz="2950" b="1" spc="204" dirty="0">
                <a:latin typeface="Bell MT" panose="02020503060305020303" pitchFamily="18" charset="0"/>
                <a:cs typeface="Calibri"/>
              </a:rPr>
              <a:t> </a:t>
            </a:r>
            <a:r>
              <a:rPr sz="2950" b="1" spc="305" dirty="0">
                <a:latin typeface="Bell MT" panose="02020503060305020303" pitchFamily="18" charset="0"/>
                <a:cs typeface="Calibri"/>
              </a:rPr>
              <a:t>U</a:t>
            </a:r>
            <a:r>
              <a:rPr sz="2950" b="1" spc="490" dirty="0">
                <a:latin typeface="Bell MT" panose="02020503060305020303" pitchFamily="18" charset="0"/>
                <a:cs typeface="Calibri"/>
              </a:rPr>
              <a:t>S</a:t>
            </a:r>
            <a:r>
              <a:rPr sz="2950" b="1" spc="585" dirty="0">
                <a:latin typeface="Bell MT" panose="02020503060305020303" pitchFamily="18" charset="0"/>
                <a:cs typeface="Calibri"/>
              </a:rPr>
              <a:t>I</a:t>
            </a:r>
            <a:r>
              <a:rPr sz="2950" b="1" spc="500" dirty="0">
                <a:latin typeface="Bell MT" panose="02020503060305020303" pitchFamily="18" charset="0"/>
                <a:cs typeface="Calibri"/>
              </a:rPr>
              <a:t>N</a:t>
            </a:r>
            <a:r>
              <a:rPr lang="en-US" sz="2950" b="1" spc="50" dirty="0">
                <a:latin typeface="Bell MT" panose="02020503060305020303" pitchFamily="18" charset="0"/>
                <a:cs typeface="Calibri"/>
              </a:rPr>
              <a:t>G  </a:t>
            </a:r>
            <a:r>
              <a:rPr sz="2950" b="1" spc="585" dirty="0">
                <a:latin typeface="Bell MT" panose="02020503060305020303" pitchFamily="18" charset="0"/>
                <a:cs typeface="Calibri"/>
              </a:rPr>
              <a:t>I</a:t>
            </a:r>
            <a:r>
              <a:rPr sz="2950" b="1" spc="195" dirty="0">
                <a:latin typeface="Bell MT" panose="02020503060305020303" pitchFamily="18" charset="0"/>
                <a:cs typeface="Calibri"/>
              </a:rPr>
              <a:t>M</a:t>
            </a:r>
            <a:r>
              <a:rPr sz="2950" b="1" spc="350" dirty="0">
                <a:latin typeface="Bell MT" panose="02020503060305020303" pitchFamily="18" charset="0"/>
                <a:cs typeface="Calibri"/>
              </a:rPr>
              <a:t>A</a:t>
            </a:r>
            <a:r>
              <a:rPr sz="2950" b="1" spc="345" dirty="0">
                <a:latin typeface="Bell MT" panose="02020503060305020303" pitchFamily="18" charset="0"/>
                <a:cs typeface="Calibri"/>
              </a:rPr>
              <a:t>G</a:t>
            </a:r>
            <a:r>
              <a:rPr sz="2950" b="1" spc="204" dirty="0">
                <a:latin typeface="Bell MT" panose="02020503060305020303" pitchFamily="18" charset="0"/>
                <a:cs typeface="Calibri"/>
              </a:rPr>
              <a:t>E </a:t>
            </a:r>
            <a:r>
              <a:rPr sz="2950" b="1" spc="450" dirty="0">
                <a:latin typeface="Bell MT" panose="02020503060305020303" pitchFamily="18" charset="0"/>
                <a:cs typeface="Calibri"/>
              </a:rPr>
              <a:t>PROCESSIN</a:t>
            </a:r>
            <a:r>
              <a:rPr lang="en-US" sz="2950" b="1" spc="450" dirty="0">
                <a:latin typeface="Bell MT" panose="02020503060305020303" pitchFamily="18" charset="0"/>
                <a:cs typeface="Calibri"/>
              </a:rPr>
              <a:t> </a:t>
            </a:r>
            <a:r>
              <a:rPr sz="2950" b="1" spc="345" dirty="0">
                <a:latin typeface="Bell MT" panose="02020503060305020303" pitchFamily="18" charset="0"/>
                <a:cs typeface="Calibri"/>
              </a:rPr>
              <a:t>AND</a:t>
            </a:r>
            <a:r>
              <a:rPr lang="en-US" sz="2950" b="1" spc="345" dirty="0">
                <a:latin typeface="Bell MT" panose="02020503060305020303" pitchFamily="18" charset="0"/>
                <a:cs typeface="Calibri"/>
              </a:rPr>
              <a:t> </a:t>
            </a:r>
            <a:r>
              <a:rPr sz="2950" b="1" spc="275" dirty="0">
                <a:latin typeface="Bell MT" panose="02020503060305020303" pitchFamily="18" charset="0"/>
                <a:cs typeface="Calibri"/>
              </a:rPr>
              <a:t>SVM</a:t>
            </a:r>
            <a:r>
              <a:rPr lang="en-US" sz="2950" b="1" spc="275" dirty="0">
                <a:latin typeface="Bell MT" panose="02020503060305020303" pitchFamily="18" charset="0"/>
                <a:cs typeface="Calibri"/>
              </a:rPr>
              <a:t>,</a:t>
            </a:r>
            <a:r>
              <a:rPr sz="2950" b="1" spc="350" dirty="0">
                <a:latin typeface="Bell MT" panose="02020503060305020303" pitchFamily="18" charset="0"/>
                <a:cs typeface="Calibri"/>
              </a:rPr>
              <a:t>ANN	</a:t>
            </a:r>
            <a:r>
              <a:rPr sz="2950" b="1" spc="500" dirty="0">
                <a:latin typeface="Bell MT" panose="02020503060305020303" pitchFamily="18" charset="0"/>
                <a:cs typeface="Calibri"/>
              </a:rPr>
              <a:t>CLASSIFIER	</a:t>
            </a:r>
            <a:r>
              <a:rPr sz="2950" b="1" spc="415" dirty="0">
                <a:latin typeface="Bell MT" panose="02020503060305020303" pitchFamily="18" charset="0"/>
                <a:cs typeface="Calibri"/>
              </a:rPr>
              <a:t>METHODS</a:t>
            </a:r>
            <a:endParaRPr sz="2950" b="1" dirty="0">
              <a:latin typeface="Bell MT" panose="02020503060305020303" pitchFamily="18" charset="0"/>
              <a:cs typeface="Calibri"/>
            </a:endParaRPr>
          </a:p>
          <a:p>
            <a:pPr marL="12700" marR="5080" indent="102235">
              <a:lnSpc>
                <a:spcPts val="4230"/>
              </a:lnSpc>
              <a:spcBef>
                <a:spcPts val="110"/>
              </a:spcBef>
            </a:pPr>
            <a:r>
              <a:rPr lang="en-IN" sz="2950" spc="635" dirty="0">
                <a:latin typeface="Bell MT" panose="02020503060305020303" pitchFamily="18" charset="0"/>
                <a:cs typeface="Calibri"/>
              </a:rPr>
              <a:t>H</a:t>
            </a:r>
            <a:r>
              <a:rPr lang="en-IN" sz="2950" spc="505" dirty="0">
                <a:latin typeface="Bell MT" panose="02020503060305020303" pitchFamily="18" charset="0"/>
                <a:cs typeface="Calibri"/>
              </a:rPr>
              <a:t>TT</a:t>
            </a:r>
            <a:r>
              <a:rPr lang="en-IN" sz="2950" spc="425" dirty="0">
                <a:latin typeface="Bell MT" panose="02020503060305020303" pitchFamily="18" charset="0"/>
                <a:cs typeface="Calibri"/>
              </a:rPr>
              <a:t>P</a:t>
            </a:r>
            <a:r>
              <a:rPr lang="en-IN" sz="2950" spc="180" dirty="0">
                <a:latin typeface="Bell MT" panose="02020503060305020303" pitchFamily="18" charset="0"/>
                <a:cs typeface="Calibri"/>
              </a:rPr>
              <a:t>:</a:t>
            </a:r>
            <a:r>
              <a:rPr lang="en-IN" sz="2950" spc="-5" dirty="0">
                <a:latin typeface="Bell MT" panose="02020503060305020303" pitchFamily="18" charset="0"/>
                <a:cs typeface="Calibri"/>
              </a:rPr>
              <a:t>/</a:t>
            </a:r>
            <a:r>
              <a:rPr lang="en-IN" sz="2950" spc="-30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459" dirty="0">
                <a:latin typeface="Bell MT" panose="02020503060305020303" pitchFamily="18" charset="0"/>
                <a:cs typeface="Calibri"/>
              </a:rPr>
              <a:t>WWW</a:t>
            </a:r>
            <a:r>
              <a:rPr lang="en-IN" sz="2950" spc="2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585" dirty="0">
                <a:latin typeface="Bell MT" panose="02020503060305020303" pitchFamily="18" charset="0"/>
                <a:cs typeface="Calibri"/>
              </a:rPr>
              <a:t>I</a:t>
            </a:r>
            <a:r>
              <a:rPr lang="en-IN" sz="2950" spc="295" dirty="0">
                <a:latin typeface="Bell MT" panose="02020503060305020303" pitchFamily="18" charset="0"/>
                <a:cs typeface="Calibri"/>
              </a:rPr>
              <a:t>J</a:t>
            </a:r>
            <a:r>
              <a:rPr lang="en-IN" sz="2950" spc="350" dirty="0">
                <a:latin typeface="Bell MT" panose="02020503060305020303" pitchFamily="18" charset="0"/>
                <a:cs typeface="Calibri"/>
              </a:rPr>
              <a:t>A</a:t>
            </a:r>
            <a:r>
              <a:rPr lang="en-IN" sz="2950" spc="550" dirty="0">
                <a:latin typeface="Bell MT" panose="02020503060305020303" pitchFamily="18" charset="0"/>
                <a:cs typeface="Calibri"/>
              </a:rPr>
              <a:t>C</a:t>
            </a:r>
            <a:r>
              <a:rPr lang="en-IN" sz="2950" spc="290" dirty="0">
                <a:latin typeface="Bell MT" panose="02020503060305020303" pitchFamily="18" charset="0"/>
                <a:cs typeface="Calibri"/>
              </a:rPr>
              <a:t>O</a:t>
            </a:r>
            <a:r>
              <a:rPr lang="en-IN" sz="2950" spc="500" dirty="0">
                <a:latin typeface="Bell MT" panose="02020503060305020303" pitchFamily="18" charset="0"/>
                <a:cs typeface="Calibri"/>
              </a:rPr>
              <a:t>N</a:t>
            </a:r>
            <a:r>
              <a:rPr lang="en-IN" sz="2950" spc="610" dirty="0">
                <a:latin typeface="Bell MT" panose="02020503060305020303" pitchFamily="18" charset="0"/>
                <a:cs typeface="Calibri"/>
              </a:rPr>
              <a:t>L</a:t>
            </a:r>
            <a:r>
              <a:rPr lang="en-IN" sz="2950" spc="585" dirty="0">
                <a:latin typeface="Bell MT" panose="02020503060305020303" pitchFamily="18" charset="0"/>
                <a:cs typeface="Calibri"/>
              </a:rPr>
              <a:t>I</a:t>
            </a:r>
            <a:r>
              <a:rPr lang="en-IN" sz="2950" spc="500" dirty="0">
                <a:latin typeface="Bell MT" panose="02020503060305020303" pitchFamily="18" charset="0"/>
                <a:cs typeface="Calibri"/>
              </a:rPr>
              <a:t>N</a:t>
            </a:r>
            <a:r>
              <a:rPr lang="en-IN" sz="2950" spc="615" dirty="0">
                <a:latin typeface="Bell MT" panose="02020503060305020303" pitchFamily="18" charset="0"/>
                <a:cs typeface="Calibri"/>
              </a:rPr>
              <a:t>E</a:t>
            </a:r>
            <a:r>
              <a:rPr lang="en-IN" sz="2950" spc="2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550" dirty="0">
                <a:latin typeface="Bell MT" panose="02020503060305020303" pitchFamily="18" charset="0"/>
                <a:cs typeface="Calibri"/>
              </a:rPr>
              <a:t>C</a:t>
            </a:r>
            <a:r>
              <a:rPr lang="en-IN" sz="2950" spc="290" dirty="0">
                <a:latin typeface="Bell MT" panose="02020503060305020303" pitchFamily="18" charset="0"/>
                <a:cs typeface="Calibri"/>
              </a:rPr>
              <a:t>O</a:t>
            </a:r>
            <a:r>
              <a:rPr lang="en-IN" sz="2950" spc="195" dirty="0">
                <a:latin typeface="Bell MT" panose="02020503060305020303" pitchFamily="18" charset="0"/>
                <a:cs typeface="Calibri"/>
              </a:rPr>
              <a:t>M</a:t>
            </a:r>
            <a:r>
              <a:rPr lang="en-IN" sz="2950" spc="-30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459" dirty="0">
                <a:latin typeface="Bell MT" panose="02020503060305020303" pitchFamily="18" charset="0"/>
                <a:cs typeface="Calibri"/>
              </a:rPr>
              <a:t>W</a:t>
            </a:r>
            <a:r>
              <a:rPr lang="en-IN" sz="2950" spc="425" dirty="0">
                <a:latin typeface="Bell MT" panose="02020503060305020303" pitchFamily="18" charset="0"/>
                <a:cs typeface="Calibri"/>
              </a:rPr>
              <a:t>P</a:t>
            </a:r>
            <a:r>
              <a:rPr lang="en-IN" sz="2950" spc="550" dirty="0">
                <a:latin typeface="Bell MT" panose="02020503060305020303" pitchFamily="18" charset="0"/>
                <a:cs typeface="Calibri"/>
              </a:rPr>
              <a:t>C</a:t>
            </a:r>
            <a:r>
              <a:rPr lang="en-IN" sz="2950" spc="290" dirty="0">
                <a:latin typeface="Bell MT" panose="02020503060305020303" pitchFamily="18" charset="0"/>
                <a:cs typeface="Calibri"/>
              </a:rPr>
              <a:t>O</a:t>
            </a:r>
            <a:r>
              <a:rPr lang="en-IN" sz="2950" spc="500" dirty="0">
                <a:latin typeface="Bell MT" panose="02020503060305020303" pitchFamily="18" charset="0"/>
                <a:cs typeface="Calibri"/>
              </a:rPr>
              <a:t>N</a:t>
            </a:r>
            <a:r>
              <a:rPr lang="en-IN" sz="2950" spc="505" dirty="0">
                <a:latin typeface="Bell MT" panose="02020503060305020303" pitchFamily="18" charset="0"/>
                <a:cs typeface="Calibri"/>
              </a:rPr>
              <a:t>T</a:t>
            </a:r>
            <a:r>
              <a:rPr lang="en-IN" sz="2950" spc="615" dirty="0">
                <a:latin typeface="Bell MT" panose="02020503060305020303" pitchFamily="18" charset="0"/>
                <a:cs typeface="Calibri"/>
              </a:rPr>
              <a:t>E</a:t>
            </a:r>
            <a:r>
              <a:rPr lang="en-IN" sz="2950" spc="500" dirty="0">
                <a:latin typeface="Bell MT" panose="02020503060305020303" pitchFamily="18" charset="0"/>
                <a:cs typeface="Calibri"/>
              </a:rPr>
              <a:t>N</a:t>
            </a:r>
            <a:r>
              <a:rPr lang="en-IN" sz="2950" spc="505" dirty="0">
                <a:latin typeface="Bell MT" panose="02020503060305020303" pitchFamily="18" charset="0"/>
                <a:cs typeface="Calibri"/>
              </a:rPr>
              <a:t>T</a:t>
            </a:r>
            <a:r>
              <a:rPr lang="en-IN" sz="2950" spc="-30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305" dirty="0">
                <a:latin typeface="Bell MT" panose="02020503060305020303" pitchFamily="18" charset="0"/>
                <a:cs typeface="Calibri"/>
              </a:rPr>
              <a:t>U</a:t>
            </a:r>
            <a:r>
              <a:rPr lang="en-IN" sz="2950" spc="425" dirty="0">
                <a:latin typeface="Bell MT" panose="02020503060305020303" pitchFamily="18" charset="0"/>
                <a:cs typeface="Calibri"/>
              </a:rPr>
              <a:t>P</a:t>
            </a:r>
            <a:r>
              <a:rPr lang="en-IN" sz="2950" spc="610" dirty="0">
                <a:latin typeface="Bell MT" panose="02020503060305020303" pitchFamily="18" charset="0"/>
                <a:cs typeface="Calibri"/>
              </a:rPr>
              <a:t>L</a:t>
            </a:r>
            <a:r>
              <a:rPr lang="en-IN" sz="2950" spc="290" dirty="0">
                <a:latin typeface="Bell MT" panose="02020503060305020303" pitchFamily="18" charset="0"/>
                <a:cs typeface="Calibri"/>
              </a:rPr>
              <a:t>O</a:t>
            </a:r>
            <a:r>
              <a:rPr lang="en-IN" sz="2950" spc="350" dirty="0">
                <a:latin typeface="Bell MT" panose="02020503060305020303" pitchFamily="18" charset="0"/>
                <a:cs typeface="Calibri"/>
              </a:rPr>
              <a:t>A</a:t>
            </a:r>
            <a:r>
              <a:rPr lang="en-IN" sz="2950" spc="480" dirty="0">
                <a:latin typeface="Bell MT" panose="02020503060305020303" pitchFamily="18" charset="0"/>
                <a:cs typeface="Calibri"/>
              </a:rPr>
              <a:t>D</a:t>
            </a:r>
            <a:r>
              <a:rPr lang="en-IN" sz="2950" spc="490" dirty="0">
                <a:latin typeface="Bell MT" panose="02020503060305020303" pitchFamily="18" charset="0"/>
                <a:cs typeface="Calibri"/>
              </a:rPr>
              <a:t>S</a:t>
            </a:r>
            <a:r>
              <a:rPr lang="en-IN" sz="2950" spc="-204" dirty="0">
                <a:latin typeface="Bell MT" panose="02020503060305020303" pitchFamily="18" charset="0"/>
                <a:cs typeface="Calibri"/>
              </a:rPr>
              <a:t>/  </a:t>
            </a:r>
            <a:r>
              <a:rPr lang="en-IN" sz="2950" spc="180" dirty="0">
                <a:latin typeface="Bell MT" panose="02020503060305020303" pitchFamily="18" charset="0"/>
                <a:cs typeface="Calibri"/>
              </a:rPr>
              <a:t>2020</a:t>
            </a:r>
            <a:r>
              <a:rPr lang="en-IN" sz="2950" spc="-380" dirty="0">
                <a:latin typeface="Bell MT" panose="02020503060305020303" pitchFamily="18" charset="0"/>
                <a:cs typeface="Calibri"/>
              </a:rPr>
              <a:t> </a:t>
            </a:r>
            <a:r>
              <a:rPr lang="en-IN" sz="2950" spc="-30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105" dirty="0">
                <a:latin typeface="Bell MT" panose="02020503060305020303" pitchFamily="18" charset="0"/>
                <a:cs typeface="Calibri"/>
              </a:rPr>
              <a:t>02</a:t>
            </a:r>
            <a:r>
              <a:rPr lang="en-IN" sz="2950" spc="-375" dirty="0">
                <a:latin typeface="Bell MT" panose="02020503060305020303" pitchFamily="18" charset="0"/>
                <a:cs typeface="Calibri"/>
              </a:rPr>
              <a:t> </a:t>
            </a:r>
            <a:r>
              <a:rPr lang="en-IN" sz="2950" spc="-30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445" dirty="0">
                <a:latin typeface="Bell MT" panose="02020503060305020303" pitchFamily="18" charset="0"/>
                <a:cs typeface="Calibri"/>
              </a:rPr>
              <a:t>LEAF-</a:t>
            </a:r>
            <a:r>
              <a:rPr lang="en-IN" sz="2950" spc="-375" dirty="0">
                <a:latin typeface="Bell MT" panose="02020503060305020303" pitchFamily="18" charset="0"/>
                <a:cs typeface="Calibri"/>
              </a:rPr>
              <a:t> </a:t>
            </a:r>
            <a:r>
              <a:rPr lang="en-IN" sz="2950" spc="-440" dirty="0">
                <a:latin typeface="Bell MT" panose="02020503060305020303" pitchFamily="18" charset="0"/>
                <a:cs typeface="Calibri"/>
              </a:rPr>
              <a:t>1</a:t>
            </a:r>
            <a:r>
              <a:rPr lang="en-IN" sz="2950" spc="-375" dirty="0">
                <a:latin typeface="Bell MT" panose="02020503060305020303" pitchFamily="18" charset="0"/>
                <a:cs typeface="Calibri"/>
              </a:rPr>
              <a:t> </a:t>
            </a:r>
            <a:r>
              <a:rPr lang="en-IN" sz="2950" spc="20" dirty="0">
                <a:latin typeface="Bell MT" panose="02020503060305020303" pitchFamily="18" charset="0"/>
                <a:cs typeface="Calibri"/>
              </a:rPr>
              <a:t>.</a:t>
            </a:r>
            <a:r>
              <a:rPr lang="en-IN" sz="2950" spc="-375" dirty="0">
                <a:latin typeface="Bell MT" panose="02020503060305020303" pitchFamily="18" charset="0"/>
                <a:cs typeface="Calibri"/>
              </a:rPr>
              <a:t> </a:t>
            </a:r>
            <a:r>
              <a:rPr lang="en-IN" sz="2950" spc="370" dirty="0">
                <a:latin typeface="Bell MT" panose="02020503060305020303" pitchFamily="18" charset="0"/>
                <a:cs typeface="Calibri"/>
              </a:rPr>
              <a:t>PDF</a:t>
            </a:r>
            <a:endParaRPr sz="2950" dirty="0">
              <a:latin typeface="Bell MT" panose="02020503060305020303" pitchFamily="18" charset="0"/>
              <a:cs typeface="Calibri"/>
            </a:endParaRPr>
          </a:p>
        </p:txBody>
      </p:sp>
      <p:sp>
        <p:nvSpPr>
          <p:cNvPr id="5" name="object 5"/>
          <p:cNvSpPr txBox="1">
            <a:spLocks noGrp="1"/>
          </p:cNvSpPr>
          <p:nvPr>
            <p:ph type="body" idx="1"/>
          </p:nvPr>
        </p:nvSpPr>
        <p:spPr>
          <a:xfrm>
            <a:off x="152400" y="4108109"/>
            <a:ext cx="17651274" cy="6145144"/>
          </a:xfrm>
          <a:prstGeom prst="rect">
            <a:avLst/>
          </a:prstGeom>
        </p:spPr>
        <p:txBody>
          <a:bodyPr vert="horz" wrap="square" lIns="0" tIns="12065" rIns="0" bIns="0" rtlCol="0">
            <a:spAutoFit/>
          </a:bodyPr>
          <a:lstStyle/>
          <a:p>
            <a:pPr marL="6955155" marR="772160" indent="-342900">
              <a:lnSpc>
                <a:spcPct val="127600"/>
              </a:lnSpc>
              <a:spcBef>
                <a:spcPts val="95"/>
              </a:spcBef>
              <a:buFont typeface="Wingdings" panose="05000000000000000000" pitchFamily="2" charset="2"/>
              <a:buChar char="Ø"/>
            </a:pPr>
            <a:r>
              <a:rPr b="1" spc="170" dirty="0">
                <a:solidFill>
                  <a:srgbClr val="000000"/>
                </a:solidFill>
                <a:latin typeface="Bell MT" panose="02020503060305020303" pitchFamily="18" charset="0"/>
              </a:rPr>
              <a:t>I</a:t>
            </a:r>
            <a:r>
              <a:rPr b="1" spc="170" dirty="0">
                <a:latin typeface="Bell MT" panose="02020503060305020303" pitchFamily="18" charset="0"/>
              </a:rPr>
              <a:t>MAGE </a:t>
            </a:r>
            <a:r>
              <a:rPr b="1" spc="165" dirty="0">
                <a:latin typeface="Bell MT" panose="02020503060305020303" pitchFamily="18" charset="0"/>
              </a:rPr>
              <a:t>PROCESSING </a:t>
            </a:r>
            <a:r>
              <a:rPr b="1" spc="195" dirty="0">
                <a:latin typeface="Bell MT" panose="02020503060305020303" pitchFamily="18" charset="0"/>
              </a:rPr>
              <a:t>TECHNIQUE </a:t>
            </a:r>
            <a:r>
              <a:rPr b="1" spc="204" dirty="0">
                <a:latin typeface="Bell MT" panose="02020503060305020303" pitchFamily="18" charset="0"/>
              </a:rPr>
              <a:t>FOR </a:t>
            </a:r>
            <a:r>
              <a:rPr b="1" spc="170" dirty="0">
                <a:latin typeface="Bell MT" panose="02020503060305020303" pitchFamily="18" charset="0"/>
              </a:rPr>
              <a:t>THE </a:t>
            </a:r>
            <a:r>
              <a:rPr b="1" spc="155" dirty="0">
                <a:latin typeface="Bell MT" panose="02020503060305020303" pitchFamily="18" charset="0"/>
              </a:rPr>
              <a:t>DETECTION </a:t>
            </a:r>
            <a:r>
              <a:rPr b="1" spc="170" dirty="0">
                <a:latin typeface="Bell MT" panose="02020503060305020303" pitchFamily="18" charset="0"/>
              </a:rPr>
              <a:t>OF </a:t>
            </a:r>
            <a:r>
              <a:rPr b="1" spc="175" dirty="0">
                <a:latin typeface="Bell MT" panose="02020503060305020303" pitchFamily="18" charset="0"/>
              </a:rPr>
              <a:t> </a:t>
            </a:r>
            <a:r>
              <a:rPr b="1" spc="225" dirty="0">
                <a:latin typeface="Bell MT" panose="02020503060305020303" pitchFamily="18" charset="0"/>
              </a:rPr>
              <a:t>ALBERSEEM</a:t>
            </a:r>
            <a:r>
              <a:rPr b="1" spc="55" dirty="0">
                <a:latin typeface="Bell MT" panose="02020503060305020303" pitchFamily="18" charset="0"/>
              </a:rPr>
              <a:t> </a:t>
            </a:r>
            <a:r>
              <a:rPr b="1" spc="155" dirty="0">
                <a:latin typeface="Bell MT" panose="02020503060305020303" pitchFamily="18" charset="0"/>
              </a:rPr>
              <a:t>LEAVES</a:t>
            </a:r>
            <a:r>
              <a:rPr b="1" spc="65" dirty="0">
                <a:latin typeface="Bell MT" panose="02020503060305020303" pitchFamily="18" charset="0"/>
              </a:rPr>
              <a:t> </a:t>
            </a:r>
            <a:r>
              <a:rPr b="1" spc="100" dirty="0">
                <a:latin typeface="Bell MT" panose="02020503060305020303" pitchFamily="18" charset="0"/>
              </a:rPr>
              <a:t>DISEASES</a:t>
            </a:r>
            <a:r>
              <a:rPr b="1" spc="65" dirty="0">
                <a:latin typeface="Bell MT" panose="02020503060305020303" pitchFamily="18" charset="0"/>
              </a:rPr>
              <a:t> </a:t>
            </a:r>
            <a:r>
              <a:rPr b="1" spc="200" dirty="0">
                <a:latin typeface="Bell MT" panose="02020503060305020303" pitchFamily="18" charset="0"/>
              </a:rPr>
              <a:t>BASED</a:t>
            </a:r>
            <a:r>
              <a:rPr b="1" spc="55" dirty="0">
                <a:latin typeface="Bell MT" panose="02020503060305020303" pitchFamily="18" charset="0"/>
              </a:rPr>
              <a:t> </a:t>
            </a:r>
            <a:r>
              <a:rPr b="1" spc="260" dirty="0">
                <a:latin typeface="Bell MT" panose="02020503060305020303" pitchFamily="18" charset="0"/>
              </a:rPr>
              <a:t>ON</a:t>
            </a:r>
            <a:r>
              <a:rPr b="1" spc="60" dirty="0">
                <a:latin typeface="Bell MT" panose="02020503060305020303" pitchFamily="18" charset="0"/>
              </a:rPr>
              <a:t> </a:t>
            </a:r>
            <a:r>
              <a:rPr b="1" spc="100" dirty="0">
                <a:latin typeface="Bell MT" panose="02020503060305020303" pitchFamily="18" charset="0"/>
              </a:rPr>
              <a:t>SOFT</a:t>
            </a:r>
            <a:r>
              <a:rPr b="1" spc="65" dirty="0">
                <a:latin typeface="Bell MT" panose="02020503060305020303" pitchFamily="18" charset="0"/>
              </a:rPr>
              <a:t> </a:t>
            </a:r>
            <a:r>
              <a:rPr b="1" spc="204" dirty="0">
                <a:latin typeface="Bell MT" panose="02020503060305020303" pitchFamily="18" charset="0"/>
              </a:rPr>
              <a:t>COMPUTING</a:t>
            </a:r>
          </a:p>
          <a:p>
            <a:pPr marL="6708775">
              <a:lnSpc>
                <a:spcPct val="100000"/>
              </a:lnSpc>
              <a:spcBef>
                <a:spcPts val="1395"/>
              </a:spcBef>
            </a:pPr>
            <a:r>
              <a:rPr sz="2250" spc="165" dirty="0">
                <a:solidFill>
                  <a:srgbClr val="000000"/>
                </a:solidFill>
                <a:latin typeface="Bell MT" panose="02020503060305020303" pitchFamily="18" charset="0"/>
              </a:rPr>
              <a:t>https</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acaap</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com</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index</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php</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airdj</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article</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view</a:t>
            </a:r>
            <a:r>
              <a:rPr spc="165" dirty="0">
                <a:solidFill>
                  <a:srgbClr val="000000"/>
                </a:solidFill>
                <a:latin typeface="Bell MT" panose="02020503060305020303" pitchFamily="18" charset="0"/>
                <a:cs typeface="Microsoft Sans Serif"/>
              </a:rPr>
              <a:t>/</a:t>
            </a:r>
            <a:r>
              <a:rPr sz="2250" spc="165" dirty="0">
                <a:solidFill>
                  <a:srgbClr val="000000"/>
                </a:solidFill>
                <a:latin typeface="Bell MT" panose="02020503060305020303" pitchFamily="18" charset="0"/>
              </a:rPr>
              <a:t>27</a:t>
            </a:r>
            <a:endParaRPr sz="2250" dirty="0">
              <a:latin typeface="Bell MT" panose="02020503060305020303" pitchFamily="18" charset="0"/>
              <a:cs typeface="Microsoft Sans Serif"/>
            </a:endParaRPr>
          </a:p>
          <a:p>
            <a:pPr marL="6599555">
              <a:lnSpc>
                <a:spcPct val="100000"/>
              </a:lnSpc>
              <a:spcBef>
                <a:spcPts val="50"/>
              </a:spcBef>
            </a:pPr>
            <a:endParaRPr sz="1900" dirty="0"/>
          </a:p>
          <a:p>
            <a:pPr marL="6955155" marR="805815" indent="-342900">
              <a:lnSpc>
                <a:spcPct val="128000"/>
              </a:lnSpc>
              <a:buFont typeface="Wingdings" panose="05000000000000000000" pitchFamily="2" charset="2"/>
              <a:buChar char="Ø"/>
            </a:pPr>
            <a:r>
              <a:rPr b="1" spc="195" dirty="0">
                <a:solidFill>
                  <a:srgbClr val="000000"/>
                </a:solidFill>
                <a:latin typeface="Bell MT" panose="02020503060305020303" pitchFamily="18" charset="0"/>
              </a:rPr>
              <a:t>A</a:t>
            </a:r>
            <a:r>
              <a:rPr b="1" spc="60" dirty="0">
                <a:solidFill>
                  <a:srgbClr val="000000"/>
                </a:solidFill>
                <a:latin typeface="Bell MT" panose="02020503060305020303" pitchFamily="18" charset="0"/>
              </a:rPr>
              <a:t> </a:t>
            </a:r>
            <a:r>
              <a:rPr b="1" spc="180" dirty="0">
                <a:solidFill>
                  <a:srgbClr val="000000"/>
                </a:solidFill>
                <a:latin typeface="Bell MT" panose="02020503060305020303" pitchFamily="18" charset="0"/>
              </a:rPr>
              <a:t>HYBRID</a:t>
            </a:r>
            <a:r>
              <a:rPr b="1" spc="60" dirty="0">
                <a:solidFill>
                  <a:srgbClr val="000000"/>
                </a:solidFill>
                <a:latin typeface="Bell MT" panose="02020503060305020303" pitchFamily="18" charset="0"/>
              </a:rPr>
              <a:t> </a:t>
            </a:r>
            <a:r>
              <a:rPr b="1" spc="290" dirty="0">
                <a:solidFill>
                  <a:srgbClr val="000000"/>
                </a:solidFill>
                <a:latin typeface="Bell MT" panose="02020503060305020303" pitchFamily="18" charset="0"/>
              </a:rPr>
              <a:t>APPROACH</a:t>
            </a:r>
            <a:r>
              <a:rPr b="1" spc="60" dirty="0">
                <a:solidFill>
                  <a:srgbClr val="000000"/>
                </a:solidFill>
                <a:latin typeface="Bell MT" panose="02020503060305020303" pitchFamily="18" charset="0"/>
              </a:rPr>
              <a:t> </a:t>
            </a:r>
            <a:r>
              <a:rPr b="1" spc="204" dirty="0">
                <a:solidFill>
                  <a:srgbClr val="000000"/>
                </a:solidFill>
                <a:latin typeface="Bell MT" panose="02020503060305020303" pitchFamily="18" charset="0"/>
              </a:rPr>
              <a:t>FOR</a:t>
            </a:r>
            <a:r>
              <a:rPr b="1" spc="60" dirty="0">
                <a:solidFill>
                  <a:srgbClr val="000000"/>
                </a:solidFill>
                <a:latin typeface="Bell MT" panose="02020503060305020303" pitchFamily="18" charset="0"/>
              </a:rPr>
              <a:t> </a:t>
            </a:r>
            <a:r>
              <a:rPr b="1" spc="200" dirty="0">
                <a:solidFill>
                  <a:srgbClr val="000000"/>
                </a:solidFill>
                <a:latin typeface="Bell MT" panose="02020503060305020303" pitchFamily="18" charset="0"/>
              </a:rPr>
              <a:t>PLANT</a:t>
            </a:r>
            <a:r>
              <a:rPr b="1" spc="65" dirty="0">
                <a:solidFill>
                  <a:srgbClr val="000000"/>
                </a:solidFill>
                <a:latin typeface="Bell MT" panose="02020503060305020303" pitchFamily="18" charset="0"/>
              </a:rPr>
              <a:t> </a:t>
            </a:r>
            <a:r>
              <a:rPr b="1" spc="170" dirty="0">
                <a:solidFill>
                  <a:srgbClr val="000000"/>
                </a:solidFill>
                <a:latin typeface="Bell MT" panose="02020503060305020303" pitchFamily="18" charset="0"/>
              </a:rPr>
              <a:t>LEAF</a:t>
            </a:r>
            <a:r>
              <a:rPr b="1" spc="60" dirty="0">
                <a:solidFill>
                  <a:srgbClr val="000000"/>
                </a:solidFill>
                <a:latin typeface="Bell MT" panose="02020503060305020303" pitchFamily="18" charset="0"/>
              </a:rPr>
              <a:t> </a:t>
            </a:r>
            <a:r>
              <a:rPr b="1" spc="114" dirty="0">
                <a:solidFill>
                  <a:srgbClr val="000000"/>
                </a:solidFill>
                <a:latin typeface="Bell MT" panose="02020503060305020303" pitchFamily="18" charset="0"/>
              </a:rPr>
              <a:t>DISEASE</a:t>
            </a:r>
            <a:r>
              <a:rPr b="1" spc="60" dirty="0">
                <a:solidFill>
                  <a:srgbClr val="000000"/>
                </a:solidFill>
                <a:latin typeface="Bell MT" panose="02020503060305020303" pitchFamily="18" charset="0"/>
              </a:rPr>
              <a:t> </a:t>
            </a:r>
            <a:r>
              <a:rPr b="1" spc="155" dirty="0">
                <a:solidFill>
                  <a:srgbClr val="000000"/>
                </a:solidFill>
                <a:latin typeface="Bell MT" panose="02020503060305020303" pitchFamily="18" charset="0"/>
              </a:rPr>
              <a:t>DETECTION </a:t>
            </a:r>
            <a:r>
              <a:rPr b="1" spc="-844" dirty="0">
                <a:solidFill>
                  <a:srgbClr val="000000"/>
                </a:solidFill>
                <a:latin typeface="Bell MT" panose="02020503060305020303" pitchFamily="18" charset="0"/>
              </a:rPr>
              <a:t> </a:t>
            </a:r>
            <a:r>
              <a:rPr b="1" spc="265" dirty="0">
                <a:solidFill>
                  <a:srgbClr val="000000"/>
                </a:solidFill>
                <a:latin typeface="Bell MT" panose="02020503060305020303" pitchFamily="18" charset="0"/>
              </a:rPr>
              <a:t>AND </a:t>
            </a:r>
            <a:r>
              <a:rPr b="1" spc="95" dirty="0">
                <a:solidFill>
                  <a:srgbClr val="000000"/>
                </a:solidFill>
                <a:latin typeface="Bell MT" panose="02020503060305020303" pitchFamily="18" charset="0"/>
              </a:rPr>
              <a:t>CLASSIFICATION </a:t>
            </a:r>
            <a:r>
              <a:rPr b="1" spc="110" dirty="0">
                <a:solidFill>
                  <a:srgbClr val="000000"/>
                </a:solidFill>
                <a:latin typeface="Bell MT" panose="02020503060305020303" pitchFamily="18" charset="0"/>
              </a:rPr>
              <a:t>USING </a:t>
            </a:r>
            <a:r>
              <a:rPr b="1" spc="55" dirty="0">
                <a:solidFill>
                  <a:srgbClr val="000000"/>
                </a:solidFill>
                <a:latin typeface="Bell MT" panose="02020503060305020303" pitchFamily="18" charset="0"/>
              </a:rPr>
              <a:t>DIGITAL </a:t>
            </a:r>
            <a:r>
              <a:rPr b="1" spc="170" dirty="0">
                <a:solidFill>
                  <a:srgbClr val="000000"/>
                </a:solidFill>
                <a:latin typeface="Bell MT" panose="02020503060305020303" pitchFamily="18" charset="0"/>
              </a:rPr>
              <a:t>IMAGE </a:t>
            </a:r>
            <a:r>
              <a:rPr b="1" spc="165" dirty="0">
                <a:solidFill>
                  <a:srgbClr val="000000"/>
                </a:solidFill>
                <a:latin typeface="Bell MT" panose="02020503060305020303" pitchFamily="18" charset="0"/>
              </a:rPr>
              <a:t>PROCESSING </a:t>
            </a:r>
            <a:r>
              <a:rPr b="1" spc="170" dirty="0">
                <a:solidFill>
                  <a:srgbClr val="000000"/>
                </a:solidFill>
                <a:latin typeface="Bell MT" panose="02020503060305020303" pitchFamily="18" charset="0"/>
              </a:rPr>
              <a:t> </a:t>
            </a:r>
            <a:r>
              <a:rPr b="1" spc="215" dirty="0">
                <a:solidFill>
                  <a:srgbClr val="000000"/>
                </a:solidFill>
                <a:latin typeface="Bell MT" panose="02020503060305020303" pitchFamily="18" charset="0"/>
              </a:rPr>
              <a:t>METHODS</a:t>
            </a:r>
          </a:p>
          <a:p>
            <a:pPr marL="6612255">
              <a:lnSpc>
                <a:spcPct val="100000"/>
              </a:lnSpc>
              <a:spcBef>
                <a:spcPts val="1395"/>
              </a:spcBef>
            </a:pPr>
            <a:r>
              <a:rPr sz="2250" spc="114" dirty="0">
                <a:solidFill>
                  <a:srgbClr val="000000"/>
                </a:solidFill>
                <a:latin typeface="Bell MT" panose="02020503060305020303" pitchFamily="18" charset="0"/>
              </a:rPr>
              <a:t>https</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journals</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sagepub</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com</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doi</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abs</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10</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1177</a:t>
            </a:r>
            <a:r>
              <a:rPr spc="114" dirty="0">
                <a:solidFill>
                  <a:srgbClr val="000000"/>
                </a:solidFill>
                <a:latin typeface="Bell MT" panose="02020503060305020303" pitchFamily="18" charset="0"/>
                <a:cs typeface="Microsoft Sans Serif"/>
              </a:rPr>
              <a:t>/</a:t>
            </a:r>
            <a:r>
              <a:rPr sz="2250" spc="114" dirty="0">
                <a:solidFill>
                  <a:srgbClr val="000000"/>
                </a:solidFill>
                <a:latin typeface="Bell MT" panose="02020503060305020303" pitchFamily="18" charset="0"/>
              </a:rPr>
              <a:t>0020720920953126</a:t>
            </a:r>
            <a:endParaRPr sz="2250" dirty="0">
              <a:latin typeface="Bell MT" panose="02020503060305020303" pitchFamily="18" charset="0"/>
              <a:cs typeface="Microsoft Sans Serif"/>
            </a:endParaRPr>
          </a:p>
          <a:p>
            <a:pPr marL="6599555">
              <a:lnSpc>
                <a:spcPct val="100000"/>
              </a:lnSpc>
              <a:spcBef>
                <a:spcPts val="55"/>
              </a:spcBef>
            </a:pPr>
            <a:endParaRPr sz="1850" dirty="0"/>
          </a:p>
          <a:p>
            <a:pPr marL="6955155" marR="5080" indent="-342900">
              <a:lnSpc>
                <a:spcPct val="128000"/>
              </a:lnSpc>
              <a:buFont typeface="Wingdings" panose="05000000000000000000" pitchFamily="2" charset="2"/>
              <a:buChar char="Ø"/>
            </a:pPr>
            <a:r>
              <a:rPr b="1" spc="170" dirty="0">
                <a:solidFill>
                  <a:srgbClr val="000000"/>
                </a:solidFill>
                <a:latin typeface="Bell MT" panose="02020503060305020303" pitchFamily="18" charset="0"/>
              </a:rPr>
              <a:t>IMAGE</a:t>
            </a:r>
            <a:r>
              <a:rPr b="1" spc="60" dirty="0">
                <a:solidFill>
                  <a:srgbClr val="000000"/>
                </a:solidFill>
                <a:latin typeface="Bell MT" panose="02020503060305020303" pitchFamily="18" charset="0"/>
              </a:rPr>
              <a:t> </a:t>
            </a:r>
            <a:r>
              <a:rPr b="1" spc="165" dirty="0">
                <a:solidFill>
                  <a:srgbClr val="000000"/>
                </a:solidFill>
                <a:latin typeface="Bell MT" panose="02020503060305020303" pitchFamily="18" charset="0"/>
              </a:rPr>
              <a:t>PROCESSING</a:t>
            </a:r>
            <a:r>
              <a:rPr b="1" spc="65" dirty="0">
                <a:solidFill>
                  <a:srgbClr val="000000"/>
                </a:solidFill>
                <a:latin typeface="Bell MT" panose="02020503060305020303" pitchFamily="18" charset="0"/>
              </a:rPr>
              <a:t> </a:t>
            </a:r>
            <a:r>
              <a:rPr b="1" spc="215" dirty="0">
                <a:solidFill>
                  <a:srgbClr val="000000"/>
                </a:solidFill>
                <a:latin typeface="Bell MT" panose="02020503060305020303" pitchFamily="18" charset="0"/>
              </a:rPr>
              <a:t>METHODS</a:t>
            </a:r>
            <a:r>
              <a:rPr b="1" spc="65" dirty="0">
                <a:solidFill>
                  <a:srgbClr val="000000"/>
                </a:solidFill>
                <a:latin typeface="Bell MT" panose="02020503060305020303" pitchFamily="18" charset="0"/>
              </a:rPr>
              <a:t> </a:t>
            </a:r>
            <a:r>
              <a:rPr b="1" spc="30" dirty="0">
                <a:solidFill>
                  <a:srgbClr val="000000"/>
                </a:solidFill>
                <a:latin typeface="Bell MT" panose="02020503060305020303" pitchFamily="18" charset="0"/>
              </a:rPr>
              <a:t>IN</a:t>
            </a:r>
            <a:r>
              <a:rPr b="1" spc="65" dirty="0">
                <a:solidFill>
                  <a:srgbClr val="000000"/>
                </a:solidFill>
                <a:latin typeface="Bell MT" panose="02020503060305020303" pitchFamily="18" charset="0"/>
              </a:rPr>
              <a:t> </a:t>
            </a:r>
            <a:r>
              <a:rPr b="1" spc="170" dirty="0">
                <a:solidFill>
                  <a:srgbClr val="000000"/>
                </a:solidFill>
                <a:latin typeface="Bell MT" panose="02020503060305020303" pitchFamily="18" charset="0"/>
              </a:rPr>
              <a:t>AGRICULTURAL</a:t>
            </a:r>
            <a:r>
              <a:rPr b="1" spc="65" dirty="0">
                <a:solidFill>
                  <a:srgbClr val="000000"/>
                </a:solidFill>
                <a:latin typeface="Bell MT" panose="02020503060305020303" pitchFamily="18" charset="0"/>
              </a:rPr>
              <a:t> </a:t>
            </a:r>
            <a:r>
              <a:rPr b="1" spc="175" dirty="0">
                <a:solidFill>
                  <a:srgbClr val="000000"/>
                </a:solidFill>
                <a:latin typeface="Bell MT" panose="02020503060305020303" pitchFamily="18" charset="0"/>
              </a:rPr>
              <a:t>OBSERVATION </a:t>
            </a:r>
            <a:r>
              <a:rPr b="1" spc="-844" dirty="0">
                <a:solidFill>
                  <a:srgbClr val="000000"/>
                </a:solidFill>
                <a:latin typeface="Bell MT" panose="02020503060305020303" pitchFamily="18" charset="0"/>
              </a:rPr>
              <a:t> </a:t>
            </a:r>
            <a:r>
              <a:rPr b="1" spc="125" dirty="0">
                <a:solidFill>
                  <a:srgbClr val="000000"/>
                </a:solidFill>
                <a:latin typeface="Bell MT" panose="02020503060305020303" pitchFamily="18" charset="0"/>
              </a:rPr>
              <a:t>SYSTEMS</a:t>
            </a:r>
          </a:p>
          <a:p>
            <a:pPr marL="6708775">
              <a:lnSpc>
                <a:spcPct val="100000"/>
              </a:lnSpc>
              <a:spcBef>
                <a:spcPts val="1400"/>
              </a:spcBef>
            </a:pPr>
            <a:r>
              <a:rPr sz="2250" spc="130" dirty="0">
                <a:solidFill>
                  <a:srgbClr val="000000"/>
                </a:solidFill>
                <a:latin typeface="Bell MT" panose="02020503060305020303" pitchFamily="18" charset="0"/>
              </a:rPr>
              <a:t>https</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link</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springer</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com</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chapter</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10</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1007</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978</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3</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030</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66387</a:t>
            </a:r>
            <a:r>
              <a:rPr spc="130" dirty="0">
                <a:solidFill>
                  <a:srgbClr val="000000"/>
                </a:solidFill>
                <a:latin typeface="Bell MT" panose="02020503060305020303" pitchFamily="18" charset="0"/>
                <a:cs typeface="Microsoft Sans Serif"/>
              </a:rPr>
              <a:t>-</a:t>
            </a:r>
            <a:r>
              <a:rPr sz="2250" spc="130" dirty="0">
                <a:solidFill>
                  <a:srgbClr val="000000"/>
                </a:solidFill>
                <a:latin typeface="Bell MT" panose="02020503060305020303" pitchFamily="18" charset="0"/>
              </a:rPr>
              <a:t>2</a:t>
            </a:r>
            <a:r>
              <a:rPr spc="130" dirty="0">
                <a:solidFill>
                  <a:srgbClr val="000000"/>
                </a:solidFill>
                <a:latin typeface="Bell MT" panose="02020503060305020303" pitchFamily="18" charset="0"/>
                <a:cs typeface="Microsoft Sans Serif"/>
              </a:rPr>
              <a:t>_</a:t>
            </a:r>
            <a:r>
              <a:rPr sz="2250" spc="130" dirty="0">
                <a:solidFill>
                  <a:srgbClr val="000000"/>
                </a:solidFill>
                <a:latin typeface="Bell MT" panose="02020503060305020303" pitchFamily="18" charset="0"/>
              </a:rPr>
              <a:t>6</a:t>
            </a:r>
            <a:endParaRPr sz="2250" dirty="0">
              <a:latin typeface="Bell MT" panose="02020503060305020303" pitchFamily="18" charset="0"/>
              <a:cs typeface="Microsoft Sans Serif"/>
            </a:endParaRPr>
          </a:p>
        </p:txBody>
      </p:sp>
      <p:pic>
        <p:nvPicPr>
          <p:cNvPr id="6" name="object 7">
            <a:extLst>
              <a:ext uri="{FF2B5EF4-FFF2-40B4-BE49-F238E27FC236}">
                <a16:creationId xmlns:a16="http://schemas.microsoft.com/office/drawing/2014/main" id="{09CDEBFA-EAFC-4BD7-A5AD-E2D590B651DE}"/>
              </a:ext>
            </a:extLst>
          </p:cNvPr>
          <p:cNvPicPr/>
          <p:nvPr/>
        </p:nvPicPr>
        <p:blipFill>
          <a:blip r:embed="rId3" cstate="print"/>
          <a:stretch>
            <a:fillRect/>
          </a:stretch>
        </p:blipFill>
        <p:spPr>
          <a:xfrm>
            <a:off x="15087600" y="1"/>
            <a:ext cx="3200398" cy="13289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down)">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down)">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down)">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down)">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0"/>
              <a:ext cx="9507220" cy="10287000"/>
            </a:xfrm>
            <a:custGeom>
              <a:avLst/>
              <a:gdLst/>
              <a:ahLst/>
              <a:cxnLst/>
              <a:rect l="l" t="t" r="r" b="b"/>
              <a:pathLst>
                <a:path w="9507220" h="10287000">
                  <a:moveTo>
                    <a:pt x="0" y="10286999"/>
                  </a:moveTo>
                  <a:lnTo>
                    <a:pt x="0" y="0"/>
                  </a:lnTo>
                  <a:lnTo>
                    <a:pt x="9506701" y="0"/>
                  </a:lnTo>
                  <a:lnTo>
                    <a:pt x="9506701" y="10286999"/>
                  </a:lnTo>
                  <a:lnTo>
                    <a:pt x="0" y="10286999"/>
                  </a:lnTo>
                  <a:close/>
                </a:path>
              </a:pathLst>
            </a:custGeom>
            <a:solidFill>
              <a:srgbClr val="000000">
                <a:alpha val="69799"/>
              </a:srgbClr>
            </a:solidFill>
          </p:spPr>
          <p:txBody>
            <a:bodyPr wrap="square" lIns="0" tIns="0" rIns="0" bIns="0" rtlCol="0"/>
            <a:lstStyle/>
            <a:p>
              <a:endParaRPr/>
            </a:p>
          </p:txBody>
        </p:sp>
      </p:grpSp>
      <p:sp>
        <p:nvSpPr>
          <p:cNvPr id="5" name="object 5"/>
          <p:cNvSpPr txBox="1">
            <a:spLocks noGrp="1"/>
          </p:cNvSpPr>
          <p:nvPr>
            <p:ph type="title"/>
          </p:nvPr>
        </p:nvSpPr>
        <p:spPr>
          <a:xfrm>
            <a:off x="1295400" y="1615062"/>
            <a:ext cx="5508909" cy="874598"/>
          </a:xfrm>
          <a:prstGeom prst="rect">
            <a:avLst/>
          </a:prstGeom>
        </p:spPr>
        <p:txBody>
          <a:bodyPr vert="horz" wrap="square" lIns="0" tIns="12700" rIns="0" bIns="0" rtlCol="0">
            <a:spAutoFit/>
          </a:bodyPr>
          <a:lstStyle/>
          <a:p>
            <a:pPr marL="12700">
              <a:lnSpc>
                <a:spcPct val="100000"/>
              </a:lnSpc>
              <a:spcBef>
                <a:spcPts val="100"/>
              </a:spcBef>
            </a:pPr>
            <a:r>
              <a:rPr sz="5600" spc="825" dirty="0">
                <a:solidFill>
                  <a:srgbClr val="FFFFFF"/>
                </a:solidFill>
                <a:latin typeface="Algerian" panose="04020705040A02060702" pitchFamily="82" charset="0"/>
              </a:rPr>
              <a:t>CONCLUSION</a:t>
            </a:r>
            <a:endParaRPr sz="5600" dirty="0">
              <a:latin typeface="Algerian" panose="04020705040A02060702" pitchFamily="82" charset="0"/>
            </a:endParaRPr>
          </a:p>
        </p:txBody>
      </p:sp>
      <p:sp>
        <p:nvSpPr>
          <p:cNvPr id="7" name="object 7"/>
          <p:cNvSpPr txBox="1"/>
          <p:nvPr/>
        </p:nvSpPr>
        <p:spPr>
          <a:xfrm>
            <a:off x="315388" y="3093980"/>
            <a:ext cx="8614410" cy="4418646"/>
          </a:xfrm>
          <a:prstGeom prst="rect">
            <a:avLst/>
          </a:prstGeom>
        </p:spPr>
        <p:txBody>
          <a:bodyPr vert="horz" wrap="square" lIns="0" tIns="11430" rIns="0" bIns="0" rtlCol="0">
            <a:spAutoFit/>
          </a:bodyPr>
          <a:lstStyle/>
          <a:p>
            <a:pPr marL="12700" marR="5080">
              <a:lnSpc>
                <a:spcPct val="108500"/>
              </a:lnSpc>
              <a:spcBef>
                <a:spcPts val="90"/>
              </a:spcBef>
            </a:pPr>
            <a:r>
              <a:rPr sz="4400" dirty="0">
                <a:solidFill>
                  <a:srgbClr val="FFFFFF"/>
                </a:solidFill>
                <a:latin typeface="Bell MT" panose="02020503060305020303" pitchFamily="18" charset="0"/>
                <a:cs typeface="Times New Roman"/>
              </a:rPr>
              <a:t>o</a:t>
            </a:r>
            <a:r>
              <a:rPr sz="4400" spc="150" dirty="0">
                <a:solidFill>
                  <a:srgbClr val="FFFFFF"/>
                </a:solidFill>
                <a:latin typeface="Bell MT" panose="02020503060305020303" pitchFamily="18" charset="0"/>
                <a:cs typeface="Times New Roman"/>
              </a:rPr>
              <a:t>u</a:t>
            </a:r>
            <a:r>
              <a:rPr sz="4400" spc="180" dirty="0">
                <a:solidFill>
                  <a:srgbClr val="FFFFFF"/>
                </a:solidFill>
                <a:latin typeface="Bell MT" panose="02020503060305020303" pitchFamily="18" charset="0"/>
                <a:cs typeface="Times New Roman"/>
              </a:rPr>
              <a:t>r</a:t>
            </a:r>
            <a:r>
              <a:rPr sz="4400" spc="-175" dirty="0">
                <a:solidFill>
                  <a:srgbClr val="FFFFFF"/>
                </a:solidFill>
                <a:latin typeface="Bell MT" panose="02020503060305020303" pitchFamily="18" charset="0"/>
                <a:cs typeface="Times New Roman"/>
              </a:rPr>
              <a:t> </a:t>
            </a:r>
            <a:r>
              <a:rPr sz="4400" spc="105" dirty="0">
                <a:solidFill>
                  <a:srgbClr val="FFFFFF"/>
                </a:solidFill>
                <a:latin typeface="Bell MT" panose="02020503060305020303" pitchFamily="18" charset="0"/>
                <a:cs typeface="Times New Roman"/>
              </a:rPr>
              <a:t>p</a:t>
            </a:r>
            <a:r>
              <a:rPr sz="4400" spc="175" dirty="0">
                <a:solidFill>
                  <a:srgbClr val="FFFFFF"/>
                </a:solidFill>
                <a:latin typeface="Bell MT" panose="02020503060305020303" pitchFamily="18" charset="0"/>
                <a:cs typeface="Times New Roman"/>
              </a:rPr>
              <a:t>r</a:t>
            </a:r>
            <a:r>
              <a:rPr sz="4400" dirty="0">
                <a:solidFill>
                  <a:srgbClr val="FFFFFF"/>
                </a:solidFill>
                <a:latin typeface="Bell MT" panose="02020503060305020303" pitchFamily="18" charset="0"/>
                <a:cs typeface="Times New Roman"/>
              </a:rPr>
              <a:t>o</a:t>
            </a:r>
            <a:r>
              <a:rPr sz="4400" spc="-95" dirty="0">
                <a:solidFill>
                  <a:srgbClr val="FFFFFF"/>
                </a:solidFill>
                <a:latin typeface="Bell MT" panose="02020503060305020303" pitchFamily="18" charset="0"/>
                <a:cs typeface="Times New Roman"/>
              </a:rPr>
              <a:t>j</a:t>
            </a:r>
            <a:r>
              <a:rPr sz="4400" spc="20" dirty="0">
                <a:solidFill>
                  <a:srgbClr val="FFFFFF"/>
                </a:solidFill>
                <a:latin typeface="Bell MT" panose="02020503060305020303" pitchFamily="18" charset="0"/>
                <a:cs typeface="Times New Roman"/>
              </a:rPr>
              <a:t>e</a:t>
            </a:r>
            <a:r>
              <a:rPr sz="4400" spc="-60" dirty="0">
                <a:solidFill>
                  <a:srgbClr val="FFFFFF"/>
                </a:solidFill>
                <a:latin typeface="Bell MT" panose="02020503060305020303" pitchFamily="18" charset="0"/>
                <a:cs typeface="Times New Roman"/>
              </a:rPr>
              <a:t>c</a:t>
            </a:r>
            <a:r>
              <a:rPr sz="4400" spc="185" dirty="0">
                <a:solidFill>
                  <a:srgbClr val="FFFFFF"/>
                </a:solidFill>
                <a:latin typeface="Bell MT" panose="02020503060305020303" pitchFamily="18" charset="0"/>
                <a:cs typeface="Times New Roman"/>
              </a:rPr>
              <a:t>t</a:t>
            </a:r>
            <a:r>
              <a:rPr sz="4400" spc="-175" dirty="0">
                <a:solidFill>
                  <a:srgbClr val="FFFFFF"/>
                </a:solidFill>
                <a:latin typeface="Bell MT" panose="02020503060305020303" pitchFamily="18" charset="0"/>
                <a:cs typeface="Times New Roman"/>
              </a:rPr>
              <a:t> </a:t>
            </a:r>
            <a:r>
              <a:rPr sz="4400" spc="15" dirty="0">
                <a:solidFill>
                  <a:srgbClr val="FFFFFF"/>
                </a:solidFill>
                <a:latin typeface="Bell MT" panose="02020503060305020303" pitchFamily="18" charset="0"/>
                <a:cs typeface="Times New Roman"/>
              </a:rPr>
              <a:t>i</a:t>
            </a:r>
            <a:r>
              <a:rPr sz="4400" spc="55" dirty="0">
                <a:solidFill>
                  <a:srgbClr val="FFFFFF"/>
                </a:solidFill>
                <a:latin typeface="Bell MT" panose="02020503060305020303" pitchFamily="18" charset="0"/>
                <a:cs typeface="Times New Roman"/>
              </a:rPr>
              <a:t>s</a:t>
            </a:r>
            <a:r>
              <a:rPr sz="4400" spc="-175" dirty="0">
                <a:solidFill>
                  <a:srgbClr val="FFFFFF"/>
                </a:solidFill>
                <a:latin typeface="Bell MT" panose="02020503060305020303" pitchFamily="18" charset="0"/>
                <a:cs typeface="Times New Roman"/>
              </a:rPr>
              <a:t> </a:t>
            </a:r>
            <a:r>
              <a:rPr sz="4400" spc="85" dirty="0">
                <a:solidFill>
                  <a:srgbClr val="FFFFFF"/>
                </a:solidFill>
                <a:latin typeface="Bell MT" panose="02020503060305020303" pitchFamily="18" charset="0"/>
                <a:cs typeface="Times New Roman"/>
              </a:rPr>
              <a:t>a</a:t>
            </a:r>
            <a:r>
              <a:rPr sz="4400" spc="-114" dirty="0">
                <a:solidFill>
                  <a:srgbClr val="FFFFFF"/>
                </a:solidFill>
                <a:latin typeface="Bell MT" panose="02020503060305020303" pitchFamily="18" charset="0"/>
                <a:cs typeface="Times New Roman"/>
              </a:rPr>
              <a:t>l</a:t>
            </a:r>
            <a:r>
              <a:rPr sz="4400" spc="-110" dirty="0">
                <a:solidFill>
                  <a:srgbClr val="FFFFFF"/>
                </a:solidFill>
                <a:latin typeface="Bell MT" panose="02020503060305020303" pitchFamily="18" charset="0"/>
                <a:cs typeface="Times New Roman"/>
              </a:rPr>
              <a:t>l</a:t>
            </a:r>
            <a:r>
              <a:rPr sz="4400" spc="-175" dirty="0">
                <a:solidFill>
                  <a:srgbClr val="FFFFFF"/>
                </a:solidFill>
                <a:latin typeface="Bell MT" panose="02020503060305020303" pitchFamily="18" charset="0"/>
                <a:cs typeface="Times New Roman"/>
              </a:rPr>
              <a:t> </a:t>
            </a:r>
            <a:r>
              <a:rPr sz="4400" spc="85" dirty="0">
                <a:solidFill>
                  <a:srgbClr val="FFFFFF"/>
                </a:solidFill>
                <a:latin typeface="Bell MT" panose="02020503060305020303" pitchFamily="18" charset="0"/>
                <a:cs typeface="Times New Roman"/>
              </a:rPr>
              <a:t>a</a:t>
            </a:r>
            <a:r>
              <a:rPr sz="4400" spc="35" dirty="0">
                <a:solidFill>
                  <a:srgbClr val="FFFFFF"/>
                </a:solidFill>
                <a:latin typeface="Bell MT" panose="02020503060305020303" pitchFamily="18" charset="0"/>
                <a:cs typeface="Times New Roman"/>
              </a:rPr>
              <a:t>b</a:t>
            </a:r>
            <a:r>
              <a:rPr sz="4400" dirty="0">
                <a:solidFill>
                  <a:srgbClr val="FFFFFF"/>
                </a:solidFill>
                <a:latin typeface="Bell MT" panose="02020503060305020303" pitchFamily="18" charset="0"/>
                <a:cs typeface="Times New Roman"/>
              </a:rPr>
              <a:t>o</a:t>
            </a:r>
            <a:r>
              <a:rPr sz="4400" spc="150" dirty="0">
                <a:solidFill>
                  <a:srgbClr val="FFFFFF"/>
                </a:solidFill>
                <a:latin typeface="Bell MT" panose="02020503060305020303" pitchFamily="18" charset="0"/>
                <a:cs typeface="Times New Roman"/>
              </a:rPr>
              <a:t>u</a:t>
            </a:r>
            <a:r>
              <a:rPr sz="4400" spc="185" dirty="0">
                <a:solidFill>
                  <a:srgbClr val="FFFFFF"/>
                </a:solidFill>
                <a:latin typeface="Bell MT" panose="02020503060305020303" pitchFamily="18" charset="0"/>
                <a:cs typeface="Times New Roman"/>
              </a:rPr>
              <a:t>t</a:t>
            </a:r>
            <a:r>
              <a:rPr sz="4400" spc="-175" dirty="0">
                <a:solidFill>
                  <a:srgbClr val="FFFFFF"/>
                </a:solidFill>
                <a:latin typeface="Bell MT" panose="02020503060305020303" pitchFamily="18" charset="0"/>
                <a:cs typeface="Times New Roman"/>
              </a:rPr>
              <a:t> </a:t>
            </a:r>
            <a:r>
              <a:rPr sz="4400" spc="15" dirty="0">
                <a:solidFill>
                  <a:srgbClr val="FFFFFF"/>
                </a:solidFill>
                <a:latin typeface="Bell MT" panose="02020503060305020303" pitchFamily="18" charset="0"/>
                <a:cs typeface="Times New Roman"/>
              </a:rPr>
              <a:t>i</a:t>
            </a:r>
            <a:r>
              <a:rPr sz="4400" spc="135" dirty="0">
                <a:solidFill>
                  <a:srgbClr val="FFFFFF"/>
                </a:solidFill>
                <a:latin typeface="Bell MT" panose="02020503060305020303" pitchFamily="18" charset="0"/>
                <a:cs typeface="Times New Roman"/>
              </a:rPr>
              <a:t>d</a:t>
            </a:r>
            <a:r>
              <a:rPr sz="4400" spc="20" dirty="0">
                <a:solidFill>
                  <a:srgbClr val="FFFFFF"/>
                </a:solidFill>
                <a:latin typeface="Bell MT" panose="02020503060305020303" pitchFamily="18" charset="0"/>
                <a:cs typeface="Times New Roman"/>
              </a:rPr>
              <a:t>e</a:t>
            </a:r>
            <a:r>
              <a:rPr sz="4400" spc="175" dirty="0">
                <a:solidFill>
                  <a:srgbClr val="FFFFFF"/>
                </a:solidFill>
                <a:latin typeface="Bell MT" panose="02020503060305020303" pitchFamily="18" charset="0"/>
                <a:cs typeface="Times New Roman"/>
              </a:rPr>
              <a:t>n</a:t>
            </a:r>
            <a:r>
              <a:rPr sz="4400" spc="180" dirty="0">
                <a:solidFill>
                  <a:srgbClr val="FFFFFF"/>
                </a:solidFill>
                <a:latin typeface="Bell MT" panose="02020503060305020303" pitchFamily="18" charset="0"/>
                <a:cs typeface="Times New Roman"/>
              </a:rPr>
              <a:t>t</a:t>
            </a:r>
            <a:r>
              <a:rPr sz="4400" spc="15" dirty="0">
                <a:solidFill>
                  <a:srgbClr val="FFFFFF"/>
                </a:solidFill>
                <a:latin typeface="Bell MT" panose="02020503060305020303" pitchFamily="18" charset="0"/>
                <a:cs typeface="Times New Roman"/>
              </a:rPr>
              <a:t>i</a:t>
            </a:r>
            <a:r>
              <a:rPr sz="4400" spc="-5" dirty="0">
                <a:solidFill>
                  <a:srgbClr val="FFFFFF"/>
                </a:solidFill>
                <a:latin typeface="Bell MT" panose="02020503060305020303" pitchFamily="18" charset="0"/>
                <a:cs typeface="Times New Roman"/>
              </a:rPr>
              <a:t>f</a:t>
            </a:r>
            <a:r>
              <a:rPr sz="4400" spc="15" dirty="0">
                <a:solidFill>
                  <a:srgbClr val="FFFFFF"/>
                </a:solidFill>
                <a:latin typeface="Bell MT" panose="02020503060305020303" pitchFamily="18" charset="0"/>
                <a:cs typeface="Times New Roman"/>
              </a:rPr>
              <a:t>i</a:t>
            </a:r>
            <a:r>
              <a:rPr sz="4400" spc="-60" dirty="0">
                <a:solidFill>
                  <a:srgbClr val="FFFFFF"/>
                </a:solidFill>
                <a:latin typeface="Bell MT" panose="02020503060305020303" pitchFamily="18" charset="0"/>
                <a:cs typeface="Times New Roman"/>
              </a:rPr>
              <a:t>c</a:t>
            </a:r>
            <a:r>
              <a:rPr sz="4400" spc="85" dirty="0">
                <a:solidFill>
                  <a:srgbClr val="FFFFFF"/>
                </a:solidFill>
                <a:latin typeface="Bell MT" panose="02020503060305020303" pitchFamily="18" charset="0"/>
                <a:cs typeface="Times New Roman"/>
              </a:rPr>
              <a:t>a</a:t>
            </a:r>
            <a:r>
              <a:rPr sz="4400" spc="180" dirty="0">
                <a:solidFill>
                  <a:srgbClr val="FFFFFF"/>
                </a:solidFill>
                <a:latin typeface="Bell MT" panose="02020503060305020303" pitchFamily="18" charset="0"/>
                <a:cs typeface="Times New Roman"/>
              </a:rPr>
              <a:t>t</a:t>
            </a:r>
            <a:r>
              <a:rPr sz="4400" spc="15" dirty="0">
                <a:solidFill>
                  <a:srgbClr val="FFFFFF"/>
                </a:solidFill>
                <a:latin typeface="Bell MT" panose="02020503060305020303" pitchFamily="18" charset="0"/>
                <a:cs typeface="Times New Roman"/>
              </a:rPr>
              <a:t>i</a:t>
            </a:r>
            <a:r>
              <a:rPr sz="4400" dirty="0">
                <a:solidFill>
                  <a:srgbClr val="FFFFFF"/>
                </a:solidFill>
                <a:latin typeface="Bell MT" panose="02020503060305020303" pitchFamily="18" charset="0"/>
                <a:cs typeface="Times New Roman"/>
              </a:rPr>
              <a:t>o</a:t>
            </a:r>
            <a:r>
              <a:rPr sz="4400" spc="180" dirty="0">
                <a:solidFill>
                  <a:srgbClr val="FFFFFF"/>
                </a:solidFill>
                <a:latin typeface="Bell MT" panose="02020503060305020303" pitchFamily="18" charset="0"/>
                <a:cs typeface="Times New Roman"/>
              </a:rPr>
              <a:t>n</a:t>
            </a:r>
            <a:r>
              <a:rPr sz="4400" spc="-175" dirty="0">
                <a:solidFill>
                  <a:srgbClr val="FFFFFF"/>
                </a:solidFill>
                <a:latin typeface="Bell MT" panose="02020503060305020303" pitchFamily="18" charset="0"/>
                <a:cs typeface="Times New Roman"/>
              </a:rPr>
              <a:t> </a:t>
            </a:r>
            <a:r>
              <a:rPr sz="4400" dirty="0">
                <a:solidFill>
                  <a:srgbClr val="FFFFFF"/>
                </a:solidFill>
                <a:latin typeface="Bell MT" panose="02020503060305020303" pitchFamily="18" charset="0"/>
                <a:cs typeface="Times New Roman"/>
              </a:rPr>
              <a:t>of</a:t>
            </a:r>
            <a:r>
              <a:rPr sz="4400" spc="-175" dirty="0">
                <a:solidFill>
                  <a:srgbClr val="FFFFFF"/>
                </a:solidFill>
                <a:latin typeface="Bell MT" panose="02020503060305020303" pitchFamily="18" charset="0"/>
                <a:cs typeface="Times New Roman"/>
              </a:rPr>
              <a:t> </a:t>
            </a:r>
            <a:r>
              <a:rPr sz="4400" spc="105" dirty="0">
                <a:solidFill>
                  <a:srgbClr val="FFFFFF"/>
                </a:solidFill>
                <a:latin typeface="Bell MT" panose="02020503060305020303" pitchFamily="18" charset="0"/>
                <a:cs typeface="Times New Roman"/>
              </a:rPr>
              <a:t>p</a:t>
            </a:r>
            <a:r>
              <a:rPr sz="4400" spc="-114" dirty="0">
                <a:solidFill>
                  <a:srgbClr val="FFFFFF"/>
                </a:solidFill>
                <a:latin typeface="Bell MT" panose="02020503060305020303" pitchFamily="18" charset="0"/>
                <a:cs typeface="Times New Roman"/>
              </a:rPr>
              <a:t>l</a:t>
            </a:r>
            <a:r>
              <a:rPr sz="4400" spc="85" dirty="0">
                <a:solidFill>
                  <a:srgbClr val="FFFFFF"/>
                </a:solidFill>
                <a:latin typeface="Bell MT" panose="02020503060305020303" pitchFamily="18" charset="0"/>
                <a:cs typeface="Times New Roman"/>
              </a:rPr>
              <a:t>a</a:t>
            </a:r>
            <a:r>
              <a:rPr sz="4400" spc="175" dirty="0">
                <a:solidFill>
                  <a:srgbClr val="FFFFFF"/>
                </a:solidFill>
                <a:latin typeface="Bell MT" panose="02020503060305020303" pitchFamily="18" charset="0"/>
                <a:cs typeface="Times New Roman"/>
              </a:rPr>
              <a:t>n</a:t>
            </a:r>
            <a:r>
              <a:rPr sz="4400" spc="180" dirty="0">
                <a:solidFill>
                  <a:srgbClr val="FFFFFF"/>
                </a:solidFill>
                <a:latin typeface="Bell MT" panose="02020503060305020303" pitchFamily="18" charset="0"/>
                <a:cs typeface="Times New Roman"/>
              </a:rPr>
              <a:t>t</a:t>
            </a:r>
            <a:r>
              <a:rPr sz="4400" spc="40" dirty="0">
                <a:solidFill>
                  <a:srgbClr val="FFFFFF"/>
                </a:solidFill>
                <a:latin typeface="Bell MT" panose="02020503060305020303" pitchFamily="18" charset="0"/>
                <a:cs typeface="Times New Roman"/>
              </a:rPr>
              <a:t>s  </a:t>
            </a:r>
            <a:r>
              <a:rPr sz="4400" spc="130" dirty="0">
                <a:solidFill>
                  <a:srgbClr val="FFFFFF"/>
                </a:solidFill>
                <a:latin typeface="Bell MT" panose="02020503060305020303" pitchFamily="18" charset="0"/>
                <a:cs typeface="Times New Roman"/>
              </a:rPr>
              <a:t>and </a:t>
            </a:r>
            <a:r>
              <a:rPr sz="4400" spc="105" dirty="0">
                <a:solidFill>
                  <a:srgbClr val="FFFFFF"/>
                </a:solidFill>
                <a:latin typeface="Bell MT" panose="02020503060305020303" pitchFamily="18" charset="0"/>
                <a:cs typeface="Times New Roman"/>
              </a:rPr>
              <a:t>their </a:t>
            </a:r>
            <a:r>
              <a:rPr sz="4400" spc="55" dirty="0">
                <a:solidFill>
                  <a:srgbClr val="FFFFFF"/>
                </a:solidFill>
                <a:latin typeface="Bell MT" panose="02020503060305020303" pitchFamily="18" charset="0"/>
                <a:cs typeface="Times New Roman"/>
              </a:rPr>
              <a:t>details </a:t>
            </a:r>
            <a:r>
              <a:rPr sz="4400" spc="110" dirty="0">
                <a:solidFill>
                  <a:srgbClr val="FFFFFF"/>
                </a:solidFill>
                <a:latin typeface="Bell MT" panose="02020503060305020303" pitchFamily="18" charset="0"/>
                <a:cs typeface="Times New Roman"/>
              </a:rPr>
              <a:t>.Our </a:t>
            </a:r>
            <a:r>
              <a:rPr sz="4400" spc="15" dirty="0">
                <a:solidFill>
                  <a:srgbClr val="FFFFFF"/>
                </a:solidFill>
                <a:latin typeface="Bell MT" panose="02020503060305020303" pitchFamily="18" charset="0"/>
                <a:cs typeface="Times New Roman"/>
              </a:rPr>
              <a:t>developed </a:t>
            </a:r>
            <a:r>
              <a:rPr sz="4400" spc="55" dirty="0">
                <a:solidFill>
                  <a:srgbClr val="FFFFFF"/>
                </a:solidFill>
                <a:latin typeface="Bell MT" panose="02020503060305020303" pitchFamily="18" charset="0"/>
                <a:cs typeface="Times New Roman"/>
              </a:rPr>
              <a:t>application </a:t>
            </a:r>
            <a:r>
              <a:rPr sz="4400" spc="60" dirty="0">
                <a:solidFill>
                  <a:srgbClr val="FFFFFF"/>
                </a:solidFill>
                <a:latin typeface="Bell MT" panose="02020503060305020303" pitchFamily="18" charset="0"/>
                <a:cs typeface="Times New Roman"/>
              </a:rPr>
              <a:t> </a:t>
            </a:r>
            <a:r>
              <a:rPr sz="4400" spc="45" dirty="0">
                <a:solidFill>
                  <a:srgbClr val="FFFFFF"/>
                </a:solidFill>
                <a:latin typeface="Bell MT" panose="02020503060305020303" pitchFamily="18" charset="0"/>
                <a:cs typeface="Times New Roman"/>
              </a:rPr>
              <a:t>recognizes</a:t>
            </a:r>
            <a:r>
              <a:rPr sz="4400" spc="-170" dirty="0">
                <a:solidFill>
                  <a:srgbClr val="FFFFFF"/>
                </a:solidFill>
                <a:latin typeface="Bell MT" panose="02020503060305020303" pitchFamily="18" charset="0"/>
                <a:cs typeface="Times New Roman"/>
              </a:rPr>
              <a:t> </a:t>
            </a:r>
            <a:r>
              <a:rPr sz="4400" spc="110" dirty="0">
                <a:solidFill>
                  <a:srgbClr val="FFFFFF"/>
                </a:solidFill>
                <a:latin typeface="Bell MT" panose="02020503060305020303" pitchFamily="18" charset="0"/>
                <a:cs typeface="Times New Roman"/>
              </a:rPr>
              <a:t>the</a:t>
            </a:r>
            <a:r>
              <a:rPr sz="4400" spc="-170" dirty="0">
                <a:solidFill>
                  <a:srgbClr val="FFFFFF"/>
                </a:solidFill>
                <a:latin typeface="Bell MT" panose="02020503060305020303" pitchFamily="18" charset="0"/>
                <a:cs typeface="Times New Roman"/>
              </a:rPr>
              <a:t> </a:t>
            </a:r>
            <a:r>
              <a:rPr sz="4400" spc="85" dirty="0">
                <a:solidFill>
                  <a:srgbClr val="FFFFFF"/>
                </a:solidFill>
                <a:latin typeface="Bell MT" panose="02020503060305020303" pitchFamily="18" charset="0"/>
                <a:cs typeface="Times New Roman"/>
              </a:rPr>
              <a:t>plant</a:t>
            </a:r>
            <a:r>
              <a:rPr sz="4400" spc="-170" dirty="0">
                <a:solidFill>
                  <a:srgbClr val="FFFFFF"/>
                </a:solidFill>
                <a:latin typeface="Bell MT" panose="02020503060305020303" pitchFamily="18" charset="0"/>
                <a:cs typeface="Times New Roman"/>
              </a:rPr>
              <a:t> </a:t>
            </a:r>
            <a:r>
              <a:rPr sz="4400" spc="95" dirty="0">
                <a:solidFill>
                  <a:srgbClr val="FFFFFF"/>
                </a:solidFill>
                <a:latin typeface="Bell MT" panose="02020503060305020303" pitchFamily="18" charset="0"/>
                <a:cs typeface="Times New Roman"/>
              </a:rPr>
              <a:t>in</a:t>
            </a:r>
            <a:r>
              <a:rPr sz="4400" spc="-170" dirty="0">
                <a:solidFill>
                  <a:srgbClr val="FFFFFF"/>
                </a:solidFill>
                <a:latin typeface="Bell MT" panose="02020503060305020303" pitchFamily="18" charset="0"/>
                <a:cs typeface="Times New Roman"/>
              </a:rPr>
              <a:t> </a:t>
            </a:r>
            <a:r>
              <a:rPr sz="4400" spc="40" dirty="0">
                <a:solidFill>
                  <a:srgbClr val="FFFFFF"/>
                </a:solidFill>
                <a:latin typeface="Bell MT" panose="02020503060305020303" pitchFamily="18" charset="0"/>
                <a:cs typeface="Times New Roman"/>
              </a:rPr>
              <a:t>real</a:t>
            </a:r>
            <a:r>
              <a:rPr sz="4400" spc="-170" dirty="0">
                <a:solidFill>
                  <a:srgbClr val="FFFFFF"/>
                </a:solidFill>
                <a:latin typeface="Bell MT" panose="02020503060305020303" pitchFamily="18" charset="0"/>
                <a:cs typeface="Times New Roman"/>
              </a:rPr>
              <a:t> </a:t>
            </a:r>
            <a:r>
              <a:rPr sz="4400" spc="105" dirty="0">
                <a:solidFill>
                  <a:srgbClr val="FFFFFF"/>
                </a:solidFill>
                <a:latin typeface="Bell MT" panose="02020503060305020303" pitchFamily="18" charset="0"/>
                <a:cs typeface="Times New Roman"/>
              </a:rPr>
              <a:t>time</a:t>
            </a:r>
            <a:r>
              <a:rPr sz="4400" spc="-165" dirty="0">
                <a:solidFill>
                  <a:srgbClr val="FFFFFF"/>
                </a:solidFill>
                <a:latin typeface="Bell MT" panose="02020503060305020303" pitchFamily="18" charset="0"/>
                <a:cs typeface="Times New Roman"/>
              </a:rPr>
              <a:t> </a:t>
            </a:r>
            <a:r>
              <a:rPr sz="4400" spc="-70" dirty="0">
                <a:solidFill>
                  <a:srgbClr val="FFFFFF"/>
                </a:solidFill>
                <a:latin typeface="Bell MT" panose="02020503060305020303" pitchFamily="18" charset="0"/>
                <a:cs typeface="Times New Roman"/>
              </a:rPr>
              <a:t>by</a:t>
            </a:r>
            <a:r>
              <a:rPr sz="4400" spc="-170" dirty="0">
                <a:solidFill>
                  <a:srgbClr val="FFFFFF"/>
                </a:solidFill>
                <a:latin typeface="Bell MT" panose="02020503060305020303" pitchFamily="18" charset="0"/>
                <a:cs typeface="Times New Roman"/>
              </a:rPr>
              <a:t> </a:t>
            </a:r>
            <a:r>
              <a:rPr sz="4400" spc="80" dirty="0">
                <a:solidFill>
                  <a:srgbClr val="FFFFFF"/>
                </a:solidFill>
                <a:latin typeface="Bell MT" panose="02020503060305020303" pitchFamily="18" charset="0"/>
                <a:cs typeface="Times New Roman"/>
              </a:rPr>
              <a:t>using</a:t>
            </a:r>
            <a:r>
              <a:rPr sz="4400" spc="-170" dirty="0">
                <a:solidFill>
                  <a:srgbClr val="FFFFFF"/>
                </a:solidFill>
                <a:latin typeface="Bell MT" panose="02020503060305020303" pitchFamily="18" charset="0"/>
                <a:cs typeface="Times New Roman"/>
              </a:rPr>
              <a:t> </a:t>
            </a:r>
            <a:r>
              <a:rPr sz="4400" spc="30" dirty="0">
                <a:solidFill>
                  <a:srgbClr val="FFFFFF"/>
                </a:solidFill>
                <a:latin typeface="Bell MT" panose="02020503060305020303" pitchFamily="18" charset="0"/>
                <a:cs typeface="Times New Roman"/>
              </a:rPr>
              <a:t>mobile </a:t>
            </a:r>
            <a:r>
              <a:rPr sz="4400" spc="-835" dirty="0">
                <a:solidFill>
                  <a:srgbClr val="FFFFFF"/>
                </a:solidFill>
                <a:latin typeface="Bell MT" panose="02020503060305020303" pitchFamily="18" charset="0"/>
                <a:cs typeface="Times New Roman"/>
              </a:rPr>
              <a:t> </a:t>
            </a:r>
            <a:r>
              <a:rPr sz="4400" spc="100" dirty="0">
                <a:solidFill>
                  <a:srgbClr val="FFFFFF"/>
                </a:solidFill>
                <a:latin typeface="Bell MT" panose="02020503060305020303" pitchFamily="18" charset="0"/>
                <a:cs typeface="Times New Roman"/>
              </a:rPr>
              <a:t>camera. </a:t>
            </a:r>
            <a:r>
              <a:rPr sz="4400" spc="130" dirty="0">
                <a:solidFill>
                  <a:srgbClr val="FFFFFF"/>
                </a:solidFill>
                <a:latin typeface="Bell MT" panose="02020503060305020303" pitchFamily="18" charset="0"/>
                <a:cs typeface="Times New Roman"/>
              </a:rPr>
              <a:t>and </a:t>
            </a:r>
            <a:r>
              <a:rPr sz="4400" spc="-10" dirty="0">
                <a:solidFill>
                  <a:srgbClr val="FFFFFF"/>
                </a:solidFill>
                <a:latin typeface="Bell MT" panose="02020503060305020303" pitchFamily="18" charset="0"/>
                <a:cs typeface="Times New Roman"/>
              </a:rPr>
              <a:t>we </a:t>
            </a:r>
            <a:r>
              <a:rPr sz="4400" spc="65" dirty="0">
                <a:solidFill>
                  <a:srgbClr val="FFFFFF"/>
                </a:solidFill>
                <a:latin typeface="Bell MT" panose="02020503060305020303" pitchFamily="18" charset="0"/>
                <a:cs typeface="Times New Roman"/>
              </a:rPr>
              <a:t>can </a:t>
            </a:r>
            <a:r>
              <a:rPr sz="4400" spc="20" dirty="0">
                <a:solidFill>
                  <a:srgbClr val="FFFFFF"/>
                </a:solidFill>
                <a:latin typeface="Bell MT" panose="02020503060305020303" pitchFamily="18" charset="0"/>
                <a:cs typeface="Times New Roman"/>
              </a:rPr>
              <a:t>explore </a:t>
            </a:r>
            <a:r>
              <a:rPr sz="4400" spc="80" dirty="0">
                <a:solidFill>
                  <a:srgbClr val="FFFFFF"/>
                </a:solidFill>
                <a:latin typeface="Bell MT" panose="02020503060305020303" pitchFamily="18" charset="0"/>
                <a:cs typeface="Times New Roman"/>
              </a:rPr>
              <a:t>plants </a:t>
            </a:r>
            <a:r>
              <a:rPr sz="4400" spc="120" dirty="0">
                <a:solidFill>
                  <a:srgbClr val="FFFFFF"/>
                </a:solidFill>
                <a:latin typeface="Bell MT" panose="02020503060305020303" pitchFamily="18" charset="0"/>
                <a:cs typeface="Times New Roman"/>
              </a:rPr>
              <a:t>around </a:t>
            </a:r>
            <a:r>
              <a:rPr sz="4400" spc="110" dirty="0">
                <a:solidFill>
                  <a:srgbClr val="FFFFFF"/>
                </a:solidFill>
                <a:latin typeface="Bell MT" panose="02020503060305020303" pitchFamily="18" charset="0"/>
                <a:cs typeface="Times New Roman"/>
              </a:rPr>
              <a:t>the </a:t>
            </a:r>
            <a:r>
              <a:rPr sz="4400" spc="114" dirty="0">
                <a:solidFill>
                  <a:srgbClr val="FFFFFF"/>
                </a:solidFill>
                <a:latin typeface="Bell MT" panose="02020503060305020303" pitchFamily="18" charset="0"/>
                <a:cs typeface="Times New Roman"/>
              </a:rPr>
              <a:t> </a:t>
            </a:r>
            <a:r>
              <a:rPr sz="4400" spc="30" dirty="0">
                <a:solidFill>
                  <a:srgbClr val="FFFFFF"/>
                </a:solidFill>
                <a:latin typeface="Bell MT" panose="02020503060305020303" pitchFamily="18" charset="0"/>
                <a:cs typeface="Times New Roman"/>
              </a:rPr>
              <a:t>world</a:t>
            </a:r>
            <a:endParaRPr sz="4400" dirty="0">
              <a:latin typeface="Bell MT" panose="02020503060305020303" pitchFamily="18" charset="0"/>
              <a:cs typeface="Times New Roman"/>
            </a:endParaRPr>
          </a:p>
        </p:txBody>
      </p:sp>
      <p:pic>
        <p:nvPicPr>
          <p:cNvPr id="8" name="object 7">
            <a:extLst>
              <a:ext uri="{FF2B5EF4-FFF2-40B4-BE49-F238E27FC236}">
                <a16:creationId xmlns:a16="http://schemas.microsoft.com/office/drawing/2014/main" id="{5BFC8BD3-3887-4FAC-837B-3E91A7883F6E}"/>
              </a:ext>
            </a:extLst>
          </p:cNvPr>
          <p:cNvPicPr/>
          <p:nvPr/>
        </p:nvPicPr>
        <p:blipFill>
          <a:blip r:embed="rId3" cstate="print"/>
          <a:stretch>
            <a:fillRect/>
          </a:stretch>
        </p:blipFill>
        <p:spPr>
          <a:xfrm>
            <a:off x="14630400" y="0"/>
            <a:ext cx="3657598" cy="1828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n Tropical Thanks Background, Green, Plant, Tropical Background Image  for Free Download">
            <a:extLst>
              <a:ext uri="{FF2B5EF4-FFF2-40B4-BE49-F238E27FC236}">
                <a16:creationId xmlns:a16="http://schemas.microsoft.com/office/drawing/2014/main" id="{C58247D8-9344-455D-BE15-86E9B5001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89" y="369013"/>
            <a:ext cx="14023221" cy="9548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object 7">
            <a:extLst>
              <a:ext uri="{FF2B5EF4-FFF2-40B4-BE49-F238E27FC236}">
                <a16:creationId xmlns:a16="http://schemas.microsoft.com/office/drawing/2014/main" id="{A36C0E28-A807-4247-9E36-5071222EB116}"/>
              </a:ext>
            </a:extLst>
          </p:cNvPr>
          <p:cNvPicPr/>
          <p:nvPr/>
        </p:nvPicPr>
        <p:blipFill>
          <a:blip r:embed="rId3" cstate="print"/>
          <a:stretch>
            <a:fillRect/>
          </a:stretch>
        </p:blipFill>
        <p:spPr>
          <a:xfrm>
            <a:off x="14630400" y="0"/>
            <a:ext cx="3657598" cy="1828799"/>
          </a:xfrm>
          <a:prstGeom prst="rect">
            <a:avLst/>
          </a:prstGeom>
        </p:spPr>
      </p:pic>
    </p:spTree>
    <p:extLst>
      <p:ext uri="{BB962C8B-B14F-4D97-AF65-F5344CB8AC3E}">
        <p14:creationId xmlns:p14="http://schemas.microsoft.com/office/powerpoint/2010/main" val="8079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6002596" cy="10286998"/>
          </a:xfrm>
          <a:prstGeom prst="rect">
            <a:avLst/>
          </a:prstGeom>
        </p:spPr>
      </p:pic>
      <p:sp>
        <p:nvSpPr>
          <p:cNvPr id="3" name="object 3"/>
          <p:cNvSpPr txBox="1"/>
          <p:nvPr/>
        </p:nvSpPr>
        <p:spPr>
          <a:xfrm>
            <a:off x="14013550" y="9486900"/>
            <a:ext cx="3843020" cy="391160"/>
          </a:xfrm>
          <a:prstGeom prst="rect">
            <a:avLst/>
          </a:prstGeom>
        </p:spPr>
        <p:txBody>
          <a:bodyPr vert="horz" wrap="square" lIns="0" tIns="12700" rIns="0" bIns="0" rtlCol="0">
            <a:spAutoFit/>
          </a:bodyPr>
          <a:lstStyle/>
          <a:p>
            <a:pPr marL="12700">
              <a:lnSpc>
                <a:spcPct val="100000"/>
              </a:lnSpc>
              <a:spcBef>
                <a:spcPts val="100"/>
              </a:spcBef>
              <a:tabLst>
                <a:tab pos="866775" algn="l"/>
                <a:tab pos="1092200" algn="l"/>
                <a:tab pos="2984500" algn="l"/>
              </a:tabLst>
            </a:pPr>
            <a:r>
              <a:rPr sz="2400" spc="385" dirty="0">
                <a:solidFill>
                  <a:srgbClr val="172142"/>
                </a:solidFill>
                <a:latin typeface="Microsoft Sans Serif"/>
                <a:cs typeface="Microsoft Sans Serif"/>
              </a:rPr>
              <a:t>O</a:t>
            </a:r>
            <a:r>
              <a:rPr sz="2400" spc="325" dirty="0">
                <a:solidFill>
                  <a:srgbClr val="172142"/>
                </a:solidFill>
                <a:latin typeface="Microsoft Sans Serif"/>
                <a:cs typeface="Microsoft Sans Serif"/>
              </a:rPr>
              <a:t>L</a:t>
            </a:r>
            <a:r>
              <a:rPr sz="2400" spc="-130" dirty="0">
                <a:solidFill>
                  <a:srgbClr val="172142"/>
                </a:solidFill>
                <a:latin typeface="Microsoft Sans Serif"/>
                <a:cs typeface="Microsoft Sans Serif"/>
              </a:rPr>
              <a:t>C</a:t>
            </a:r>
            <a:r>
              <a:rPr sz="2400" dirty="0">
                <a:solidFill>
                  <a:srgbClr val="172142"/>
                </a:solidFill>
                <a:latin typeface="Microsoft Sans Serif"/>
                <a:cs typeface="Microsoft Sans Serif"/>
              </a:rPr>
              <a:t>	</a:t>
            </a:r>
            <a:r>
              <a:rPr sz="2400" spc="-50" dirty="0">
                <a:solidFill>
                  <a:srgbClr val="172142"/>
                </a:solidFill>
                <a:latin typeface="Microsoft Sans Serif"/>
                <a:cs typeface="Microsoft Sans Serif"/>
              </a:rPr>
              <a:t>|</a:t>
            </a:r>
            <a:r>
              <a:rPr sz="2400" dirty="0">
                <a:solidFill>
                  <a:srgbClr val="172142"/>
                </a:solidFill>
                <a:latin typeface="Microsoft Sans Serif"/>
                <a:cs typeface="Microsoft Sans Serif"/>
              </a:rPr>
              <a:t>	</a:t>
            </a:r>
            <a:r>
              <a:rPr sz="2400" spc="180" dirty="0">
                <a:solidFill>
                  <a:srgbClr val="172142"/>
                </a:solidFill>
                <a:latin typeface="Microsoft Sans Serif"/>
                <a:cs typeface="Microsoft Sans Serif"/>
              </a:rPr>
              <a:t>F</a:t>
            </a:r>
            <a:r>
              <a:rPr sz="2400" spc="170" dirty="0">
                <a:solidFill>
                  <a:srgbClr val="172142"/>
                </a:solidFill>
                <a:latin typeface="Microsoft Sans Serif"/>
                <a:cs typeface="Microsoft Sans Serif"/>
              </a:rPr>
              <a:t>u</a:t>
            </a:r>
            <a:r>
              <a:rPr sz="2400" spc="90" dirty="0">
                <a:solidFill>
                  <a:srgbClr val="172142"/>
                </a:solidFill>
                <a:latin typeface="Microsoft Sans Serif"/>
                <a:cs typeface="Microsoft Sans Serif"/>
              </a:rPr>
              <a:t>n</a:t>
            </a:r>
            <a:r>
              <a:rPr sz="2400" spc="160" dirty="0">
                <a:solidFill>
                  <a:srgbClr val="172142"/>
                </a:solidFill>
                <a:latin typeface="Microsoft Sans Serif"/>
                <a:cs typeface="Microsoft Sans Serif"/>
              </a:rPr>
              <a:t>d</a:t>
            </a:r>
            <a:r>
              <a:rPr sz="2400" spc="235" dirty="0">
                <a:solidFill>
                  <a:srgbClr val="172142"/>
                </a:solidFill>
                <a:latin typeface="Microsoft Sans Serif"/>
                <a:cs typeface="Microsoft Sans Serif"/>
              </a:rPr>
              <a:t>r</a:t>
            </a:r>
            <a:r>
              <a:rPr sz="2400" spc="110" dirty="0">
                <a:solidFill>
                  <a:srgbClr val="172142"/>
                </a:solidFill>
                <a:latin typeface="Microsoft Sans Serif"/>
                <a:cs typeface="Microsoft Sans Serif"/>
              </a:rPr>
              <a:t>a</a:t>
            </a:r>
            <a:r>
              <a:rPr sz="2400" spc="140" dirty="0">
                <a:solidFill>
                  <a:srgbClr val="172142"/>
                </a:solidFill>
                <a:latin typeface="Microsoft Sans Serif"/>
                <a:cs typeface="Microsoft Sans Serif"/>
              </a:rPr>
              <a:t>i</a:t>
            </a:r>
            <a:r>
              <a:rPr sz="2400" spc="-120" dirty="0">
                <a:solidFill>
                  <a:srgbClr val="172142"/>
                </a:solidFill>
                <a:latin typeface="Microsoft Sans Serif"/>
                <a:cs typeface="Microsoft Sans Serif"/>
              </a:rPr>
              <a:t>s</a:t>
            </a:r>
            <a:r>
              <a:rPr sz="2400" spc="140" dirty="0">
                <a:solidFill>
                  <a:srgbClr val="172142"/>
                </a:solidFill>
                <a:latin typeface="Microsoft Sans Serif"/>
                <a:cs typeface="Microsoft Sans Serif"/>
              </a:rPr>
              <a:t>i</a:t>
            </a:r>
            <a:r>
              <a:rPr sz="2400" spc="90" dirty="0">
                <a:solidFill>
                  <a:srgbClr val="172142"/>
                </a:solidFill>
                <a:latin typeface="Microsoft Sans Serif"/>
                <a:cs typeface="Microsoft Sans Serif"/>
              </a:rPr>
              <a:t>n</a:t>
            </a:r>
            <a:r>
              <a:rPr sz="2400" spc="-95" dirty="0">
                <a:solidFill>
                  <a:srgbClr val="172142"/>
                </a:solidFill>
                <a:latin typeface="Microsoft Sans Serif"/>
                <a:cs typeface="Microsoft Sans Serif"/>
              </a:rPr>
              <a:t>g</a:t>
            </a:r>
            <a:r>
              <a:rPr sz="2400" dirty="0">
                <a:solidFill>
                  <a:srgbClr val="172142"/>
                </a:solidFill>
                <a:latin typeface="Microsoft Sans Serif"/>
                <a:cs typeface="Microsoft Sans Serif"/>
              </a:rPr>
              <a:t>	</a:t>
            </a:r>
            <a:r>
              <a:rPr sz="2400" spc="10" dirty="0">
                <a:solidFill>
                  <a:srgbClr val="172142"/>
                </a:solidFill>
                <a:latin typeface="Microsoft Sans Serif"/>
                <a:cs typeface="Microsoft Sans Serif"/>
              </a:rPr>
              <a:t>G</a:t>
            </a:r>
            <a:r>
              <a:rPr sz="2400" spc="170" dirty="0">
                <a:solidFill>
                  <a:srgbClr val="172142"/>
                </a:solidFill>
                <a:latin typeface="Microsoft Sans Serif"/>
                <a:cs typeface="Microsoft Sans Serif"/>
              </a:rPr>
              <a:t>u</a:t>
            </a:r>
            <a:r>
              <a:rPr sz="2400" spc="140" dirty="0">
                <a:solidFill>
                  <a:srgbClr val="172142"/>
                </a:solidFill>
                <a:latin typeface="Microsoft Sans Serif"/>
                <a:cs typeface="Microsoft Sans Serif"/>
              </a:rPr>
              <a:t>i</a:t>
            </a:r>
            <a:r>
              <a:rPr sz="2400" spc="160" dirty="0">
                <a:solidFill>
                  <a:srgbClr val="172142"/>
                </a:solidFill>
                <a:latin typeface="Microsoft Sans Serif"/>
                <a:cs typeface="Microsoft Sans Serif"/>
              </a:rPr>
              <a:t>d</a:t>
            </a:r>
            <a:r>
              <a:rPr sz="2400" spc="-254" dirty="0">
                <a:solidFill>
                  <a:srgbClr val="172142"/>
                </a:solidFill>
                <a:latin typeface="Microsoft Sans Serif"/>
                <a:cs typeface="Microsoft Sans Serif"/>
              </a:rPr>
              <a:t>e</a:t>
            </a:r>
            <a:endParaRPr sz="2400">
              <a:latin typeface="Microsoft Sans Serif"/>
              <a:cs typeface="Microsoft Sans Serif"/>
            </a:endParaRPr>
          </a:p>
        </p:txBody>
      </p:sp>
      <p:sp>
        <p:nvSpPr>
          <p:cNvPr id="4" name="object 4"/>
          <p:cNvSpPr txBox="1">
            <a:spLocks noGrp="1"/>
          </p:cNvSpPr>
          <p:nvPr>
            <p:ph type="title"/>
          </p:nvPr>
        </p:nvSpPr>
        <p:spPr>
          <a:xfrm>
            <a:off x="6981835" y="171834"/>
            <a:ext cx="5556885" cy="1994535"/>
          </a:xfrm>
          <a:prstGeom prst="rect">
            <a:avLst/>
          </a:prstGeom>
        </p:spPr>
        <p:txBody>
          <a:bodyPr vert="horz" wrap="square" lIns="0" tIns="256540" rIns="0" bIns="0" rtlCol="0">
            <a:spAutoFit/>
          </a:bodyPr>
          <a:lstStyle/>
          <a:p>
            <a:pPr marL="1849755" algn="ctr">
              <a:lnSpc>
                <a:spcPct val="100000"/>
              </a:lnSpc>
              <a:spcBef>
                <a:spcPts val="2020"/>
              </a:spcBef>
            </a:pPr>
            <a:r>
              <a:rPr sz="6150" spc="625" dirty="0">
                <a:solidFill>
                  <a:srgbClr val="FF1616"/>
                </a:solidFill>
              </a:rPr>
              <a:t>CONTENT</a:t>
            </a:r>
            <a:endParaRPr sz="6150"/>
          </a:p>
          <a:p>
            <a:pPr marL="12700">
              <a:lnSpc>
                <a:spcPct val="100000"/>
              </a:lnSpc>
              <a:spcBef>
                <a:spcPts val="1280"/>
              </a:spcBef>
            </a:pPr>
            <a:r>
              <a:rPr sz="4100" spc="160" dirty="0">
                <a:solidFill>
                  <a:srgbClr val="172142"/>
                </a:solidFill>
                <a:latin typeface="Times New Roman"/>
                <a:cs typeface="Times New Roman"/>
              </a:rPr>
              <a:t>Key</a:t>
            </a:r>
            <a:r>
              <a:rPr sz="4100" spc="200" dirty="0">
                <a:solidFill>
                  <a:srgbClr val="172142"/>
                </a:solidFill>
                <a:latin typeface="Times New Roman"/>
                <a:cs typeface="Times New Roman"/>
              </a:rPr>
              <a:t> </a:t>
            </a:r>
            <a:r>
              <a:rPr sz="4100" spc="229" dirty="0">
                <a:solidFill>
                  <a:srgbClr val="172142"/>
                </a:solidFill>
                <a:latin typeface="Times New Roman"/>
                <a:cs typeface="Times New Roman"/>
              </a:rPr>
              <a:t>Topics</a:t>
            </a:r>
            <a:endParaRPr sz="4100">
              <a:latin typeface="Times New Roman"/>
              <a:cs typeface="Times New Roman"/>
            </a:endParaRPr>
          </a:p>
        </p:txBody>
      </p:sp>
      <p:sp>
        <p:nvSpPr>
          <p:cNvPr id="5" name="object 5"/>
          <p:cNvSpPr/>
          <p:nvPr/>
        </p:nvSpPr>
        <p:spPr>
          <a:xfrm>
            <a:off x="6994662" y="2627903"/>
            <a:ext cx="1367790" cy="198755"/>
          </a:xfrm>
          <a:custGeom>
            <a:avLst/>
            <a:gdLst/>
            <a:ahLst/>
            <a:cxnLst/>
            <a:rect l="l" t="t" r="r" b="b"/>
            <a:pathLst>
              <a:path w="1367790" h="198755">
                <a:moveTo>
                  <a:pt x="97247" y="186819"/>
                </a:moveTo>
                <a:lnTo>
                  <a:pt x="54701" y="182562"/>
                </a:lnTo>
                <a:lnTo>
                  <a:pt x="24311" y="169775"/>
                </a:lnTo>
                <a:lnTo>
                  <a:pt x="6077" y="148460"/>
                </a:lnTo>
                <a:lnTo>
                  <a:pt x="0" y="118615"/>
                </a:lnTo>
                <a:lnTo>
                  <a:pt x="6261" y="86085"/>
                </a:lnTo>
                <a:lnTo>
                  <a:pt x="56357" y="32710"/>
                </a:lnTo>
                <a:lnTo>
                  <a:pt x="100194" y="11862"/>
                </a:lnTo>
                <a:lnTo>
                  <a:pt x="144031" y="2967"/>
                </a:lnTo>
                <a:lnTo>
                  <a:pt x="185661" y="0"/>
                </a:lnTo>
                <a:lnTo>
                  <a:pt x="218076" y="0"/>
                </a:lnTo>
                <a:lnTo>
                  <a:pt x="286224" y="4978"/>
                </a:lnTo>
                <a:lnTo>
                  <a:pt x="326464" y="11202"/>
                </a:lnTo>
                <a:lnTo>
                  <a:pt x="370815" y="19915"/>
                </a:lnTo>
                <a:lnTo>
                  <a:pt x="419277" y="31118"/>
                </a:lnTo>
                <a:lnTo>
                  <a:pt x="425085" y="32631"/>
                </a:lnTo>
                <a:lnTo>
                  <a:pt x="165030" y="32631"/>
                </a:lnTo>
                <a:lnTo>
                  <a:pt x="104429" y="43652"/>
                </a:lnTo>
                <a:lnTo>
                  <a:pt x="61146" y="61163"/>
                </a:lnTo>
                <a:lnTo>
                  <a:pt x="35177" y="85161"/>
                </a:lnTo>
                <a:lnTo>
                  <a:pt x="26521" y="115640"/>
                </a:lnTo>
                <a:lnTo>
                  <a:pt x="35542" y="136405"/>
                </a:lnTo>
                <a:lnTo>
                  <a:pt x="52303" y="151234"/>
                </a:lnTo>
                <a:lnTo>
                  <a:pt x="76801" y="160130"/>
                </a:lnTo>
                <a:lnTo>
                  <a:pt x="109036" y="163095"/>
                </a:lnTo>
                <a:lnTo>
                  <a:pt x="187167" y="163095"/>
                </a:lnTo>
                <a:lnTo>
                  <a:pt x="164284" y="175700"/>
                </a:lnTo>
                <a:lnTo>
                  <a:pt x="133526" y="184040"/>
                </a:lnTo>
                <a:lnTo>
                  <a:pt x="97247" y="186819"/>
                </a:lnTo>
                <a:close/>
              </a:path>
              <a:path w="1367790" h="198755">
                <a:moveTo>
                  <a:pt x="977368" y="154193"/>
                </a:moveTo>
                <a:lnTo>
                  <a:pt x="866427" y="154193"/>
                </a:lnTo>
                <a:lnTo>
                  <a:pt x="919291" y="143916"/>
                </a:lnTo>
                <a:lnTo>
                  <a:pt x="957050" y="131595"/>
                </a:lnTo>
                <a:lnTo>
                  <a:pt x="979705" y="117232"/>
                </a:lnTo>
                <a:lnTo>
                  <a:pt x="987257" y="100826"/>
                </a:lnTo>
                <a:lnTo>
                  <a:pt x="978228" y="93686"/>
                </a:lnTo>
                <a:lnTo>
                  <a:pt x="971783" y="84883"/>
                </a:lnTo>
                <a:lnTo>
                  <a:pt x="967918" y="74412"/>
                </a:lnTo>
                <a:lnTo>
                  <a:pt x="966630" y="62268"/>
                </a:lnTo>
                <a:lnTo>
                  <a:pt x="966630" y="56346"/>
                </a:lnTo>
                <a:lnTo>
                  <a:pt x="970401" y="38182"/>
                </a:lnTo>
                <a:lnTo>
                  <a:pt x="978042" y="25206"/>
                </a:lnTo>
                <a:lnTo>
                  <a:pt x="989556" y="17419"/>
                </a:lnTo>
                <a:lnTo>
                  <a:pt x="1004945" y="14823"/>
                </a:lnTo>
                <a:lnTo>
                  <a:pt x="1017188" y="17419"/>
                </a:lnTo>
                <a:lnTo>
                  <a:pt x="1026672" y="25206"/>
                </a:lnTo>
                <a:lnTo>
                  <a:pt x="1033394" y="38182"/>
                </a:lnTo>
                <a:lnTo>
                  <a:pt x="1033475" y="38553"/>
                </a:lnTo>
                <a:lnTo>
                  <a:pt x="999041" y="38553"/>
                </a:lnTo>
                <a:lnTo>
                  <a:pt x="993147" y="40537"/>
                </a:lnTo>
                <a:lnTo>
                  <a:pt x="990204" y="46459"/>
                </a:lnTo>
                <a:lnTo>
                  <a:pt x="990204" y="56346"/>
                </a:lnTo>
                <a:lnTo>
                  <a:pt x="993610" y="68021"/>
                </a:lnTo>
                <a:lnTo>
                  <a:pt x="997202" y="76365"/>
                </a:lnTo>
                <a:lnTo>
                  <a:pt x="1000975" y="81368"/>
                </a:lnTo>
                <a:lnTo>
                  <a:pt x="1004940" y="83037"/>
                </a:lnTo>
                <a:lnTo>
                  <a:pt x="1031199" y="83037"/>
                </a:lnTo>
                <a:lnTo>
                  <a:pt x="1029070" y="88780"/>
                </a:lnTo>
                <a:lnTo>
                  <a:pt x="1022624" y="103787"/>
                </a:lnTo>
                <a:lnTo>
                  <a:pt x="1050434" y="124547"/>
                </a:lnTo>
                <a:lnTo>
                  <a:pt x="1070426" y="133438"/>
                </a:lnTo>
                <a:lnTo>
                  <a:pt x="1004954" y="133438"/>
                </a:lnTo>
                <a:lnTo>
                  <a:pt x="977368" y="154193"/>
                </a:lnTo>
                <a:close/>
              </a:path>
              <a:path w="1367790" h="198755">
                <a:moveTo>
                  <a:pt x="857599" y="186824"/>
                </a:moveTo>
                <a:lnTo>
                  <a:pt x="818488" y="185672"/>
                </a:lnTo>
                <a:lnTo>
                  <a:pt x="759543" y="176458"/>
                </a:lnTo>
                <a:lnTo>
                  <a:pt x="722033" y="168395"/>
                </a:lnTo>
                <a:lnTo>
                  <a:pt x="679166" y="158029"/>
                </a:lnTo>
                <a:lnTo>
                  <a:pt x="630941" y="145359"/>
                </a:lnTo>
                <a:lnTo>
                  <a:pt x="577358" y="130386"/>
                </a:lnTo>
                <a:lnTo>
                  <a:pt x="518417" y="113108"/>
                </a:lnTo>
                <a:lnTo>
                  <a:pt x="478085" y="100826"/>
                </a:lnTo>
                <a:lnTo>
                  <a:pt x="420713" y="83032"/>
                </a:lnTo>
                <a:lnTo>
                  <a:pt x="346207" y="59307"/>
                </a:lnTo>
                <a:lnTo>
                  <a:pt x="309447" y="47454"/>
                </a:lnTo>
                <a:lnTo>
                  <a:pt x="275459" y="40967"/>
                </a:lnTo>
                <a:lnTo>
                  <a:pt x="246445" y="36335"/>
                </a:lnTo>
                <a:lnTo>
                  <a:pt x="222405" y="33556"/>
                </a:lnTo>
                <a:lnTo>
                  <a:pt x="203340" y="32631"/>
                </a:lnTo>
                <a:lnTo>
                  <a:pt x="425085" y="32631"/>
                </a:lnTo>
                <a:lnTo>
                  <a:pt x="471851" y="44811"/>
                </a:lnTo>
                <a:lnTo>
                  <a:pt x="528537" y="60993"/>
                </a:lnTo>
                <a:lnTo>
                  <a:pt x="589335" y="79664"/>
                </a:lnTo>
                <a:lnTo>
                  <a:pt x="654244" y="100826"/>
                </a:lnTo>
                <a:lnTo>
                  <a:pt x="700932" y="115560"/>
                </a:lnTo>
                <a:lnTo>
                  <a:pt x="751859" y="129368"/>
                </a:lnTo>
                <a:lnTo>
                  <a:pt x="807025" y="142246"/>
                </a:lnTo>
                <a:lnTo>
                  <a:pt x="866427" y="154193"/>
                </a:lnTo>
                <a:lnTo>
                  <a:pt x="977368" y="154193"/>
                </a:lnTo>
                <a:lnTo>
                  <a:pt x="973912" y="156793"/>
                </a:lnTo>
                <a:lnTo>
                  <a:pt x="939004" y="173477"/>
                </a:lnTo>
                <a:lnTo>
                  <a:pt x="900233" y="183487"/>
                </a:lnTo>
                <a:lnTo>
                  <a:pt x="857599" y="186824"/>
                </a:lnTo>
                <a:close/>
              </a:path>
              <a:path w="1367790" h="198755">
                <a:moveTo>
                  <a:pt x="1031199" y="83037"/>
                </a:moveTo>
                <a:lnTo>
                  <a:pt x="1004940" y="83037"/>
                </a:lnTo>
                <a:lnTo>
                  <a:pt x="1011384" y="78775"/>
                </a:lnTo>
                <a:lnTo>
                  <a:pt x="1015988" y="73400"/>
                </a:lnTo>
                <a:lnTo>
                  <a:pt x="1018751" y="66913"/>
                </a:lnTo>
                <a:lnTo>
                  <a:pt x="1019672" y="59312"/>
                </a:lnTo>
                <a:lnTo>
                  <a:pt x="1019672" y="50406"/>
                </a:lnTo>
                <a:lnTo>
                  <a:pt x="1007879" y="38553"/>
                </a:lnTo>
                <a:lnTo>
                  <a:pt x="1033475" y="38553"/>
                </a:lnTo>
                <a:lnTo>
                  <a:pt x="1037356" y="56346"/>
                </a:lnTo>
                <a:lnTo>
                  <a:pt x="1037356" y="59312"/>
                </a:lnTo>
                <a:lnTo>
                  <a:pt x="1036435" y="66540"/>
                </a:lnTo>
                <a:lnTo>
                  <a:pt x="1033673" y="76365"/>
                </a:lnTo>
                <a:lnTo>
                  <a:pt x="1031199" y="83037"/>
                </a:lnTo>
                <a:close/>
              </a:path>
              <a:path w="1367790" h="198755">
                <a:moveTo>
                  <a:pt x="1307343" y="151232"/>
                </a:moveTo>
                <a:lnTo>
                  <a:pt x="1181769" y="151232"/>
                </a:lnTo>
                <a:lnTo>
                  <a:pt x="1232507" y="146969"/>
                </a:lnTo>
                <a:lnTo>
                  <a:pt x="1279379" y="134182"/>
                </a:lnTo>
                <a:lnTo>
                  <a:pt x="1322386" y="112869"/>
                </a:lnTo>
                <a:lnTo>
                  <a:pt x="1361531" y="83037"/>
                </a:lnTo>
                <a:lnTo>
                  <a:pt x="1364488" y="85993"/>
                </a:lnTo>
                <a:lnTo>
                  <a:pt x="1367430" y="85993"/>
                </a:lnTo>
                <a:lnTo>
                  <a:pt x="1344592" y="118616"/>
                </a:lnTo>
                <a:lnTo>
                  <a:pt x="1314384" y="146788"/>
                </a:lnTo>
                <a:lnTo>
                  <a:pt x="1307343" y="151232"/>
                </a:lnTo>
                <a:close/>
              </a:path>
              <a:path w="1367790" h="198755">
                <a:moveTo>
                  <a:pt x="187167" y="163095"/>
                </a:moveTo>
                <a:lnTo>
                  <a:pt x="120825" y="163095"/>
                </a:lnTo>
                <a:lnTo>
                  <a:pt x="139331" y="161057"/>
                </a:lnTo>
                <a:lnTo>
                  <a:pt x="158760" y="154942"/>
                </a:lnTo>
                <a:lnTo>
                  <a:pt x="179114" y="144745"/>
                </a:lnTo>
                <a:lnTo>
                  <a:pt x="200393" y="130463"/>
                </a:lnTo>
                <a:lnTo>
                  <a:pt x="203335" y="130463"/>
                </a:lnTo>
                <a:lnTo>
                  <a:pt x="209230" y="136404"/>
                </a:lnTo>
                <a:lnTo>
                  <a:pt x="209230" y="142335"/>
                </a:lnTo>
                <a:lnTo>
                  <a:pt x="189519" y="161799"/>
                </a:lnTo>
                <a:lnTo>
                  <a:pt x="187167" y="163095"/>
                </a:lnTo>
                <a:close/>
              </a:path>
              <a:path w="1367790" h="198755">
                <a:moveTo>
                  <a:pt x="1187668" y="198677"/>
                </a:moveTo>
                <a:lnTo>
                  <a:pt x="1172932" y="198677"/>
                </a:lnTo>
                <a:lnTo>
                  <a:pt x="1128540" y="194972"/>
                </a:lnTo>
                <a:lnTo>
                  <a:pt x="1086729" y="183853"/>
                </a:lnTo>
                <a:lnTo>
                  <a:pt x="1047495" y="165319"/>
                </a:lnTo>
                <a:lnTo>
                  <a:pt x="1010851" y="139373"/>
                </a:lnTo>
                <a:lnTo>
                  <a:pt x="1010840" y="133438"/>
                </a:lnTo>
                <a:lnTo>
                  <a:pt x="1070426" y="133438"/>
                </a:lnTo>
                <a:lnTo>
                  <a:pt x="1083770" y="139373"/>
                </a:lnTo>
                <a:lnTo>
                  <a:pt x="1122635" y="148268"/>
                </a:lnTo>
                <a:lnTo>
                  <a:pt x="1167028" y="151232"/>
                </a:lnTo>
                <a:lnTo>
                  <a:pt x="1307343" y="151232"/>
                </a:lnTo>
                <a:lnTo>
                  <a:pt x="1276808" y="170506"/>
                </a:lnTo>
                <a:lnTo>
                  <a:pt x="1231864" y="189771"/>
                </a:lnTo>
                <a:lnTo>
                  <a:pt x="1187668" y="198677"/>
                </a:lnTo>
                <a:close/>
              </a:path>
            </a:pathLst>
          </a:custGeom>
          <a:solidFill>
            <a:srgbClr val="DFB695"/>
          </a:solidFill>
        </p:spPr>
        <p:txBody>
          <a:bodyPr wrap="square" lIns="0" tIns="0" rIns="0" bIns="0" rtlCol="0"/>
          <a:lstStyle/>
          <a:p>
            <a:endParaRPr/>
          </a:p>
        </p:txBody>
      </p:sp>
      <p:pic>
        <p:nvPicPr>
          <p:cNvPr id="6" name="object 6"/>
          <p:cNvPicPr/>
          <p:nvPr/>
        </p:nvPicPr>
        <p:blipFill>
          <a:blip r:embed="rId3" cstate="print"/>
          <a:stretch>
            <a:fillRect/>
          </a:stretch>
        </p:blipFill>
        <p:spPr>
          <a:xfrm>
            <a:off x="7541239" y="3554191"/>
            <a:ext cx="129726" cy="129726"/>
          </a:xfrm>
          <a:prstGeom prst="rect">
            <a:avLst/>
          </a:prstGeom>
        </p:spPr>
      </p:pic>
      <p:sp>
        <p:nvSpPr>
          <p:cNvPr id="7" name="object 7"/>
          <p:cNvSpPr txBox="1"/>
          <p:nvPr/>
        </p:nvSpPr>
        <p:spPr>
          <a:xfrm>
            <a:off x="7845181" y="3124162"/>
            <a:ext cx="4270619" cy="6378413"/>
          </a:xfrm>
          <a:prstGeom prst="rect">
            <a:avLst/>
          </a:prstGeom>
        </p:spPr>
        <p:txBody>
          <a:bodyPr vert="horz" wrap="square" lIns="0" tIns="12700" rIns="0" bIns="0" rtlCol="0">
            <a:spAutoFit/>
          </a:bodyPr>
          <a:lstStyle/>
          <a:p>
            <a:pPr marL="12700" marR="5080">
              <a:lnSpc>
                <a:spcPct val="115500"/>
              </a:lnSpc>
              <a:spcBef>
                <a:spcPts val="100"/>
              </a:spcBef>
            </a:pPr>
            <a:r>
              <a:rPr sz="4000" b="1" spc="-210" dirty="0">
                <a:solidFill>
                  <a:srgbClr val="172142"/>
                </a:solidFill>
                <a:latin typeface="Trebuchet MS"/>
                <a:cs typeface="Trebuchet MS"/>
              </a:rPr>
              <a:t>Introduction </a:t>
            </a:r>
            <a:r>
              <a:rPr sz="4000" b="1" spc="-204" dirty="0">
                <a:solidFill>
                  <a:srgbClr val="172142"/>
                </a:solidFill>
                <a:latin typeface="Trebuchet MS"/>
                <a:cs typeface="Trebuchet MS"/>
              </a:rPr>
              <a:t> </a:t>
            </a:r>
            <a:r>
              <a:rPr sz="4000" b="1" spc="-240" dirty="0">
                <a:solidFill>
                  <a:srgbClr val="172142"/>
                </a:solidFill>
                <a:latin typeface="Trebuchet MS"/>
                <a:cs typeface="Trebuchet MS"/>
              </a:rPr>
              <a:t>Problem</a:t>
            </a:r>
            <a:r>
              <a:rPr sz="4000" b="1" spc="210" dirty="0">
                <a:solidFill>
                  <a:srgbClr val="172142"/>
                </a:solidFill>
                <a:latin typeface="Trebuchet MS"/>
                <a:cs typeface="Trebuchet MS"/>
              </a:rPr>
              <a:t> </a:t>
            </a:r>
            <a:r>
              <a:rPr sz="4000" b="1" spc="-180" dirty="0">
                <a:solidFill>
                  <a:srgbClr val="172142"/>
                </a:solidFill>
                <a:latin typeface="Trebuchet MS"/>
                <a:cs typeface="Trebuchet MS"/>
              </a:rPr>
              <a:t>Statement </a:t>
            </a:r>
            <a:r>
              <a:rPr sz="4000" b="1" spc="-1190" dirty="0">
                <a:solidFill>
                  <a:srgbClr val="172142"/>
                </a:solidFill>
                <a:latin typeface="Trebuchet MS"/>
                <a:cs typeface="Trebuchet MS"/>
              </a:rPr>
              <a:t> </a:t>
            </a:r>
            <a:r>
              <a:rPr sz="4000" b="1" spc="-90" dirty="0">
                <a:solidFill>
                  <a:srgbClr val="172142"/>
                </a:solidFill>
                <a:latin typeface="Trebuchet MS"/>
                <a:cs typeface="Trebuchet MS"/>
              </a:rPr>
              <a:t>Motivation </a:t>
            </a:r>
            <a:r>
              <a:rPr sz="4000" b="1" spc="-85" dirty="0">
                <a:solidFill>
                  <a:srgbClr val="172142"/>
                </a:solidFill>
                <a:latin typeface="Trebuchet MS"/>
                <a:cs typeface="Trebuchet MS"/>
              </a:rPr>
              <a:t> </a:t>
            </a:r>
            <a:r>
              <a:rPr sz="4000" b="1" spc="-165" dirty="0">
                <a:solidFill>
                  <a:srgbClr val="172142"/>
                </a:solidFill>
                <a:latin typeface="Trebuchet MS"/>
                <a:cs typeface="Trebuchet MS"/>
              </a:rPr>
              <a:t>Objectives </a:t>
            </a:r>
            <a:r>
              <a:rPr sz="4000" b="1" spc="-160" dirty="0">
                <a:solidFill>
                  <a:srgbClr val="172142"/>
                </a:solidFill>
                <a:latin typeface="Trebuchet MS"/>
                <a:cs typeface="Trebuchet MS"/>
              </a:rPr>
              <a:t> </a:t>
            </a:r>
            <a:r>
              <a:rPr sz="4000" b="1" spc="-190" dirty="0">
                <a:solidFill>
                  <a:srgbClr val="172142"/>
                </a:solidFill>
                <a:latin typeface="Trebuchet MS"/>
                <a:cs typeface="Trebuchet MS"/>
              </a:rPr>
              <a:t>Literature</a:t>
            </a:r>
            <a:r>
              <a:rPr sz="4000" b="1" spc="-185" dirty="0">
                <a:solidFill>
                  <a:srgbClr val="172142"/>
                </a:solidFill>
                <a:latin typeface="Trebuchet MS"/>
                <a:cs typeface="Trebuchet MS"/>
              </a:rPr>
              <a:t> </a:t>
            </a:r>
            <a:r>
              <a:rPr sz="4000" b="1" spc="-85" dirty="0">
                <a:solidFill>
                  <a:srgbClr val="172142"/>
                </a:solidFill>
                <a:latin typeface="Trebuchet MS"/>
                <a:cs typeface="Trebuchet MS"/>
              </a:rPr>
              <a:t>Survey </a:t>
            </a:r>
            <a:r>
              <a:rPr sz="4000" b="1" spc="-80" dirty="0">
                <a:solidFill>
                  <a:srgbClr val="172142"/>
                </a:solidFill>
                <a:latin typeface="Trebuchet MS"/>
                <a:cs typeface="Trebuchet MS"/>
              </a:rPr>
              <a:t> </a:t>
            </a:r>
            <a:r>
              <a:rPr sz="4000" b="1" spc="-130" dirty="0">
                <a:solidFill>
                  <a:srgbClr val="172142"/>
                </a:solidFill>
                <a:latin typeface="Trebuchet MS"/>
                <a:cs typeface="Trebuchet MS"/>
              </a:rPr>
              <a:t>Dataset </a:t>
            </a:r>
            <a:r>
              <a:rPr sz="4000" b="1" spc="5" dirty="0">
                <a:solidFill>
                  <a:srgbClr val="172142"/>
                </a:solidFill>
                <a:latin typeface="Trebuchet MS"/>
                <a:cs typeface="Trebuchet MS"/>
              </a:rPr>
              <a:t> </a:t>
            </a:r>
            <a:r>
              <a:rPr sz="4000" b="1" spc="-240" dirty="0">
                <a:solidFill>
                  <a:srgbClr val="172142"/>
                </a:solidFill>
                <a:latin typeface="Trebuchet MS"/>
                <a:cs typeface="Trebuchet MS"/>
              </a:rPr>
              <a:t>Techniques</a:t>
            </a:r>
            <a:r>
              <a:rPr lang="en-US" sz="4000" b="1" spc="-240" dirty="0">
                <a:solidFill>
                  <a:srgbClr val="172142"/>
                </a:solidFill>
                <a:latin typeface="Trebuchet MS"/>
                <a:cs typeface="Trebuchet MS"/>
              </a:rPr>
              <a:t> &amp; model</a:t>
            </a:r>
            <a:r>
              <a:rPr sz="4000" b="1" spc="-240" dirty="0">
                <a:solidFill>
                  <a:srgbClr val="172142"/>
                </a:solidFill>
                <a:latin typeface="Trebuchet MS"/>
                <a:cs typeface="Trebuchet MS"/>
              </a:rPr>
              <a:t> </a:t>
            </a:r>
            <a:r>
              <a:rPr sz="4000" b="1" spc="-235" dirty="0">
                <a:solidFill>
                  <a:srgbClr val="172142"/>
                </a:solidFill>
                <a:latin typeface="Trebuchet MS"/>
                <a:cs typeface="Trebuchet MS"/>
              </a:rPr>
              <a:t> </a:t>
            </a:r>
            <a:r>
              <a:rPr sz="4000" b="1" spc="-285" dirty="0">
                <a:solidFill>
                  <a:srgbClr val="172142"/>
                </a:solidFill>
                <a:latin typeface="Trebuchet MS"/>
                <a:cs typeface="Trebuchet MS"/>
              </a:rPr>
              <a:t>References </a:t>
            </a:r>
            <a:r>
              <a:rPr sz="4000" b="1" spc="-280" dirty="0">
                <a:solidFill>
                  <a:srgbClr val="172142"/>
                </a:solidFill>
                <a:latin typeface="Trebuchet MS"/>
                <a:cs typeface="Trebuchet MS"/>
              </a:rPr>
              <a:t> </a:t>
            </a:r>
            <a:r>
              <a:rPr sz="4000" b="1" spc="-190" dirty="0">
                <a:solidFill>
                  <a:srgbClr val="172142"/>
                </a:solidFill>
                <a:latin typeface="Trebuchet MS"/>
                <a:cs typeface="Trebuchet MS"/>
              </a:rPr>
              <a:t>Conclusion</a:t>
            </a:r>
            <a:endParaRPr sz="4000" dirty="0">
              <a:latin typeface="Trebuchet MS"/>
              <a:cs typeface="Trebuchet MS"/>
            </a:endParaRPr>
          </a:p>
        </p:txBody>
      </p:sp>
      <p:pic>
        <p:nvPicPr>
          <p:cNvPr id="8" name="object 8"/>
          <p:cNvPicPr/>
          <p:nvPr/>
        </p:nvPicPr>
        <p:blipFill>
          <a:blip r:embed="rId3" cstate="print"/>
          <a:stretch>
            <a:fillRect/>
          </a:stretch>
        </p:blipFill>
        <p:spPr>
          <a:xfrm>
            <a:off x="7541239" y="4258420"/>
            <a:ext cx="129726" cy="129726"/>
          </a:xfrm>
          <a:prstGeom prst="rect">
            <a:avLst/>
          </a:prstGeom>
        </p:spPr>
      </p:pic>
      <p:pic>
        <p:nvPicPr>
          <p:cNvPr id="9" name="object 9"/>
          <p:cNvPicPr/>
          <p:nvPr/>
        </p:nvPicPr>
        <p:blipFill>
          <a:blip r:embed="rId3" cstate="print"/>
          <a:stretch>
            <a:fillRect/>
          </a:stretch>
        </p:blipFill>
        <p:spPr>
          <a:xfrm>
            <a:off x="7541239" y="4962649"/>
            <a:ext cx="129726" cy="129726"/>
          </a:xfrm>
          <a:prstGeom prst="rect">
            <a:avLst/>
          </a:prstGeom>
        </p:spPr>
      </p:pic>
      <p:pic>
        <p:nvPicPr>
          <p:cNvPr id="10" name="object 10"/>
          <p:cNvPicPr/>
          <p:nvPr/>
        </p:nvPicPr>
        <p:blipFill>
          <a:blip r:embed="rId4" cstate="print"/>
          <a:stretch>
            <a:fillRect/>
          </a:stretch>
        </p:blipFill>
        <p:spPr>
          <a:xfrm>
            <a:off x="7541239" y="5666877"/>
            <a:ext cx="129726" cy="129726"/>
          </a:xfrm>
          <a:prstGeom prst="rect">
            <a:avLst/>
          </a:prstGeom>
        </p:spPr>
      </p:pic>
      <p:pic>
        <p:nvPicPr>
          <p:cNvPr id="11" name="object 11"/>
          <p:cNvPicPr/>
          <p:nvPr/>
        </p:nvPicPr>
        <p:blipFill>
          <a:blip r:embed="rId4" cstate="print"/>
          <a:stretch>
            <a:fillRect/>
          </a:stretch>
        </p:blipFill>
        <p:spPr>
          <a:xfrm>
            <a:off x="7541239" y="6371106"/>
            <a:ext cx="129726" cy="129726"/>
          </a:xfrm>
          <a:prstGeom prst="rect">
            <a:avLst/>
          </a:prstGeom>
        </p:spPr>
      </p:pic>
      <p:pic>
        <p:nvPicPr>
          <p:cNvPr id="12" name="object 12"/>
          <p:cNvPicPr/>
          <p:nvPr/>
        </p:nvPicPr>
        <p:blipFill>
          <a:blip r:embed="rId4" cstate="print"/>
          <a:stretch>
            <a:fillRect/>
          </a:stretch>
        </p:blipFill>
        <p:spPr>
          <a:xfrm>
            <a:off x="7541239" y="7075334"/>
            <a:ext cx="129726" cy="129726"/>
          </a:xfrm>
          <a:prstGeom prst="rect">
            <a:avLst/>
          </a:prstGeom>
        </p:spPr>
      </p:pic>
      <p:pic>
        <p:nvPicPr>
          <p:cNvPr id="13" name="object 13"/>
          <p:cNvPicPr/>
          <p:nvPr/>
        </p:nvPicPr>
        <p:blipFill>
          <a:blip r:embed="rId5" cstate="print"/>
          <a:stretch>
            <a:fillRect/>
          </a:stretch>
        </p:blipFill>
        <p:spPr>
          <a:xfrm>
            <a:off x="7541239" y="7779563"/>
            <a:ext cx="129726" cy="129726"/>
          </a:xfrm>
          <a:prstGeom prst="rect">
            <a:avLst/>
          </a:prstGeom>
        </p:spPr>
      </p:pic>
      <p:pic>
        <p:nvPicPr>
          <p:cNvPr id="14" name="object 14"/>
          <p:cNvPicPr/>
          <p:nvPr/>
        </p:nvPicPr>
        <p:blipFill>
          <a:blip r:embed="rId4" cstate="print"/>
          <a:stretch>
            <a:fillRect/>
          </a:stretch>
        </p:blipFill>
        <p:spPr>
          <a:xfrm>
            <a:off x="7541239" y="8483792"/>
            <a:ext cx="129726" cy="129726"/>
          </a:xfrm>
          <a:prstGeom prst="rect">
            <a:avLst/>
          </a:prstGeom>
        </p:spPr>
      </p:pic>
      <p:pic>
        <p:nvPicPr>
          <p:cNvPr id="15" name="object 15"/>
          <p:cNvPicPr/>
          <p:nvPr/>
        </p:nvPicPr>
        <p:blipFill>
          <a:blip r:embed="rId4" cstate="print"/>
          <a:stretch>
            <a:fillRect/>
          </a:stretch>
        </p:blipFill>
        <p:spPr>
          <a:xfrm>
            <a:off x="7541239" y="9188021"/>
            <a:ext cx="129726" cy="129725"/>
          </a:xfrm>
          <a:prstGeom prst="rect">
            <a:avLst/>
          </a:prstGeom>
        </p:spPr>
      </p:pic>
      <p:pic>
        <p:nvPicPr>
          <p:cNvPr id="16" name="object 16"/>
          <p:cNvPicPr/>
          <p:nvPr/>
        </p:nvPicPr>
        <p:blipFill>
          <a:blip r:embed="rId6" cstate="print"/>
          <a:stretch>
            <a:fillRect/>
          </a:stretch>
        </p:blipFill>
        <p:spPr>
          <a:xfrm>
            <a:off x="13908662" y="755393"/>
            <a:ext cx="4249898" cy="852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10454" y="2191710"/>
            <a:ext cx="7377544" cy="3914774"/>
          </a:xfrm>
          <a:prstGeom prst="rect">
            <a:avLst/>
          </a:prstGeom>
        </p:spPr>
      </p:pic>
      <p:pic>
        <p:nvPicPr>
          <p:cNvPr id="3" name="object 3"/>
          <p:cNvPicPr/>
          <p:nvPr/>
        </p:nvPicPr>
        <p:blipFill>
          <a:blip r:embed="rId3" cstate="print"/>
          <a:stretch>
            <a:fillRect/>
          </a:stretch>
        </p:blipFill>
        <p:spPr>
          <a:xfrm>
            <a:off x="10910454" y="6201734"/>
            <a:ext cx="7377544" cy="3914774"/>
          </a:xfrm>
          <a:prstGeom prst="rect">
            <a:avLst/>
          </a:prstGeom>
        </p:spPr>
      </p:pic>
      <p:pic>
        <p:nvPicPr>
          <p:cNvPr id="4" name="object 4"/>
          <p:cNvPicPr/>
          <p:nvPr/>
        </p:nvPicPr>
        <p:blipFill>
          <a:blip r:embed="rId4" cstate="print"/>
          <a:stretch>
            <a:fillRect/>
          </a:stretch>
        </p:blipFill>
        <p:spPr>
          <a:xfrm>
            <a:off x="14006714" y="739978"/>
            <a:ext cx="4152668" cy="835116"/>
          </a:xfrm>
          <a:prstGeom prst="rect">
            <a:avLst/>
          </a:prstGeom>
        </p:spPr>
      </p:pic>
      <p:sp>
        <p:nvSpPr>
          <p:cNvPr id="5" name="object 5"/>
          <p:cNvSpPr txBox="1"/>
          <p:nvPr/>
        </p:nvSpPr>
        <p:spPr>
          <a:xfrm>
            <a:off x="1033944" y="1638500"/>
            <a:ext cx="8919210" cy="8278495"/>
          </a:xfrm>
          <a:prstGeom prst="rect">
            <a:avLst/>
          </a:prstGeom>
        </p:spPr>
        <p:txBody>
          <a:bodyPr vert="horz" wrap="square" lIns="0" tIns="14604" rIns="0" bIns="0" rtlCol="0">
            <a:spAutoFit/>
          </a:bodyPr>
          <a:lstStyle/>
          <a:p>
            <a:pPr marL="12700">
              <a:lnSpc>
                <a:spcPct val="100000"/>
              </a:lnSpc>
              <a:spcBef>
                <a:spcPts val="114"/>
              </a:spcBef>
            </a:pPr>
            <a:r>
              <a:rPr sz="3450" b="1" spc="60" dirty="0">
                <a:solidFill>
                  <a:srgbClr val="40AE9E"/>
                </a:solidFill>
                <a:latin typeface="Times New Roman"/>
                <a:cs typeface="Times New Roman"/>
              </a:rPr>
              <a:t>All</a:t>
            </a:r>
            <a:r>
              <a:rPr sz="3450" b="1" spc="225" dirty="0">
                <a:solidFill>
                  <a:srgbClr val="40AE9E"/>
                </a:solidFill>
                <a:latin typeface="Times New Roman"/>
                <a:cs typeface="Times New Roman"/>
              </a:rPr>
              <a:t> </a:t>
            </a:r>
            <a:r>
              <a:rPr sz="3450" b="1" spc="65" dirty="0">
                <a:solidFill>
                  <a:srgbClr val="40AE9E"/>
                </a:solidFill>
                <a:latin typeface="Times New Roman"/>
                <a:cs typeface="Times New Roman"/>
              </a:rPr>
              <a:t>About</a:t>
            </a:r>
            <a:r>
              <a:rPr sz="3450" b="1" spc="229" dirty="0">
                <a:solidFill>
                  <a:srgbClr val="40AE9E"/>
                </a:solidFill>
                <a:latin typeface="Times New Roman"/>
                <a:cs typeface="Times New Roman"/>
              </a:rPr>
              <a:t> </a:t>
            </a:r>
            <a:r>
              <a:rPr sz="3450" b="1" dirty="0">
                <a:solidFill>
                  <a:srgbClr val="40AE9E"/>
                </a:solidFill>
                <a:latin typeface="Times New Roman"/>
                <a:cs typeface="Times New Roman"/>
              </a:rPr>
              <a:t>Our</a:t>
            </a:r>
            <a:r>
              <a:rPr sz="3450" b="1" spc="229" dirty="0">
                <a:solidFill>
                  <a:srgbClr val="40AE9E"/>
                </a:solidFill>
                <a:latin typeface="Times New Roman"/>
                <a:cs typeface="Times New Roman"/>
              </a:rPr>
              <a:t> </a:t>
            </a:r>
            <a:r>
              <a:rPr sz="3450" b="1" spc="55" dirty="0">
                <a:solidFill>
                  <a:srgbClr val="40AE9E"/>
                </a:solidFill>
                <a:latin typeface="Times New Roman"/>
                <a:cs typeface="Times New Roman"/>
              </a:rPr>
              <a:t>Project</a:t>
            </a:r>
            <a:endParaRPr sz="3450" dirty="0">
              <a:latin typeface="Times New Roman"/>
              <a:cs typeface="Times New Roman"/>
            </a:endParaRPr>
          </a:p>
          <a:p>
            <a:pPr>
              <a:lnSpc>
                <a:spcPct val="100000"/>
              </a:lnSpc>
              <a:spcBef>
                <a:spcPts val="40"/>
              </a:spcBef>
            </a:pPr>
            <a:endParaRPr sz="3650" dirty="0">
              <a:latin typeface="Times New Roman"/>
              <a:cs typeface="Times New Roman"/>
            </a:endParaRPr>
          </a:p>
          <a:p>
            <a:pPr marL="12700" marR="116205" indent="107314">
              <a:lnSpc>
                <a:spcPct val="116100"/>
              </a:lnSpc>
              <a:spcBef>
                <a:spcPts val="5"/>
              </a:spcBef>
            </a:pPr>
            <a:r>
              <a:rPr sz="2900" b="1" i="1" spc="180" dirty="0">
                <a:latin typeface="Bell MT" panose="02020503060305020303" pitchFamily="18" charset="0"/>
                <a:cs typeface="Trebuchet MS"/>
              </a:rPr>
              <a:t>In </a:t>
            </a:r>
            <a:r>
              <a:rPr sz="2900" b="1" i="1" spc="105" dirty="0">
                <a:latin typeface="Bell MT" panose="02020503060305020303" pitchFamily="18" charset="0"/>
                <a:cs typeface="Trebuchet MS"/>
              </a:rPr>
              <a:t>our </a:t>
            </a:r>
            <a:r>
              <a:rPr sz="2900" b="1" i="1" spc="40" dirty="0">
                <a:latin typeface="Bell MT" panose="02020503060305020303" pitchFamily="18" charset="0"/>
                <a:cs typeface="Trebuchet MS"/>
              </a:rPr>
              <a:t>everyday </a:t>
            </a:r>
            <a:r>
              <a:rPr sz="2900" b="1" i="1" spc="15" dirty="0">
                <a:latin typeface="Bell MT" panose="02020503060305020303" pitchFamily="18" charset="0"/>
                <a:cs typeface="Trebuchet MS"/>
              </a:rPr>
              <a:t>life </a:t>
            </a:r>
            <a:r>
              <a:rPr sz="2900" b="1" i="1" spc="90" dirty="0">
                <a:latin typeface="Bell MT" panose="02020503060305020303" pitchFamily="18" charset="0"/>
                <a:cs typeface="Trebuchet MS"/>
              </a:rPr>
              <a:t>we </a:t>
            </a:r>
            <a:r>
              <a:rPr sz="2900" b="1" i="1" spc="130" dirty="0">
                <a:latin typeface="Bell MT" panose="02020503060305020303" pitchFamily="18" charset="0"/>
                <a:cs typeface="Trebuchet MS"/>
              </a:rPr>
              <a:t>used </a:t>
            </a:r>
            <a:r>
              <a:rPr sz="2900" b="1" i="1" spc="40" dirty="0">
                <a:latin typeface="Bell MT" panose="02020503060305020303" pitchFamily="18" charset="0"/>
                <a:cs typeface="Trebuchet MS"/>
              </a:rPr>
              <a:t>to </a:t>
            </a:r>
            <a:r>
              <a:rPr sz="2900" b="1" i="1" spc="95" dirty="0">
                <a:latin typeface="Bell MT" panose="02020503060305020303" pitchFamily="18" charset="0"/>
                <a:cs typeface="Trebuchet MS"/>
              </a:rPr>
              <a:t>see </a:t>
            </a:r>
            <a:r>
              <a:rPr sz="2900" b="1" i="1" spc="20" dirty="0">
                <a:latin typeface="Bell MT" panose="02020503060305020303" pitchFamily="18" charset="0"/>
                <a:cs typeface="Trebuchet MS"/>
              </a:rPr>
              <a:t>a </a:t>
            </a:r>
            <a:r>
              <a:rPr sz="2900" b="1" i="1" spc="35" dirty="0">
                <a:latin typeface="Bell MT" panose="02020503060305020303" pitchFamily="18" charset="0"/>
                <a:cs typeface="Trebuchet MS"/>
              </a:rPr>
              <a:t>lot </a:t>
            </a:r>
            <a:r>
              <a:rPr sz="2900" b="1" i="1" spc="25" dirty="0">
                <a:latin typeface="Bell MT" panose="02020503060305020303" pitchFamily="18" charset="0"/>
                <a:cs typeface="Trebuchet MS"/>
              </a:rPr>
              <a:t>of </a:t>
            </a:r>
            <a:r>
              <a:rPr sz="2900" b="1" i="1" spc="30" dirty="0">
                <a:latin typeface="Bell MT" panose="02020503060305020303" pitchFamily="18" charset="0"/>
                <a:cs typeface="Trebuchet MS"/>
              </a:rPr>
              <a:t> </a:t>
            </a:r>
            <a:r>
              <a:rPr sz="2900" b="1" i="1" spc="85" dirty="0">
                <a:latin typeface="Bell MT" panose="02020503060305020303" pitchFamily="18" charset="0"/>
                <a:cs typeface="Trebuchet MS"/>
              </a:rPr>
              <a:t>plants</a:t>
            </a:r>
            <a:r>
              <a:rPr sz="2900" b="1" i="1" spc="60" dirty="0">
                <a:latin typeface="Bell MT" panose="02020503060305020303" pitchFamily="18" charset="0"/>
                <a:cs typeface="Trebuchet MS"/>
              </a:rPr>
              <a:t> </a:t>
            </a:r>
            <a:r>
              <a:rPr sz="2900" b="1" i="1" spc="114" dirty="0">
                <a:latin typeface="Bell MT" panose="02020503060305020303" pitchFamily="18" charset="0"/>
                <a:cs typeface="Trebuchet MS"/>
              </a:rPr>
              <a:t>and</a:t>
            </a:r>
            <a:r>
              <a:rPr sz="2900" b="1" i="1" spc="65" dirty="0">
                <a:latin typeface="Bell MT" panose="02020503060305020303" pitchFamily="18" charset="0"/>
                <a:cs typeface="Trebuchet MS"/>
              </a:rPr>
              <a:t> </a:t>
            </a:r>
            <a:r>
              <a:rPr sz="2900" b="1" i="1" spc="30" dirty="0">
                <a:latin typeface="Bell MT" panose="02020503060305020303" pitchFamily="18" charset="0"/>
                <a:cs typeface="Trebuchet MS"/>
              </a:rPr>
              <a:t>flower.</a:t>
            </a:r>
            <a:r>
              <a:rPr sz="2900" b="1" i="1" spc="65" dirty="0">
                <a:latin typeface="Bell MT" panose="02020503060305020303" pitchFamily="18" charset="0"/>
                <a:cs typeface="Trebuchet MS"/>
              </a:rPr>
              <a:t> </a:t>
            </a:r>
            <a:r>
              <a:rPr sz="2900" b="1" i="1" spc="120" dirty="0">
                <a:latin typeface="Bell MT" panose="02020503060305020303" pitchFamily="18" charset="0"/>
                <a:cs typeface="Trebuchet MS"/>
              </a:rPr>
              <a:t>But</a:t>
            </a:r>
            <a:r>
              <a:rPr sz="2900" b="1" i="1" spc="65" dirty="0">
                <a:latin typeface="Bell MT" panose="02020503060305020303" pitchFamily="18" charset="0"/>
                <a:cs typeface="Trebuchet MS"/>
              </a:rPr>
              <a:t> </a:t>
            </a:r>
            <a:r>
              <a:rPr sz="2900" b="1" i="1" spc="75" dirty="0">
                <a:latin typeface="Bell MT" panose="02020503060305020303" pitchFamily="18" charset="0"/>
                <a:cs typeface="Trebuchet MS"/>
              </a:rPr>
              <a:t>in</a:t>
            </a:r>
            <a:r>
              <a:rPr sz="2900" b="1" i="1" spc="60" dirty="0">
                <a:latin typeface="Bell MT" panose="02020503060305020303" pitchFamily="18" charset="0"/>
                <a:cs typeface="Trebuchet MS"/>
              </a:rPr>
              <a:t> </a:t>
            </a:r>
            <a:r>
              <a:rPr sz="2900" b="1" i="1" spc="135" dirty="0">
                <a:latin typeface="Bell MT" panose="02020503060305020303" pitchFamily="18" charset="0"/>
                <a:cs typeface="Trebuchet MS"/>
              </a:rPr>
              <a:t>most</a:t>
            </a:r>
            <a:r>
              <a:rPr sz="2900" b="1" i="1" spc="65" dirty="0">
                <a:latin typeface="Bell MT" panose="02020503060305020303" pitchFamily="18" charset="0"/>
                <a:cs typeface="Trebuchet MS"/>
              </a:rPr>
              <a:t> </a:t>
            </a:r>
            <a:r>
              <a:rPr sz="2900" b="1" i="1" spc="85" dirty="0">
                <a:latin typeface="Bell MT" panose="02020503060305020303" pitchFamily="18" charset="0"/>
                <a:cs typeface="Trebuchet MS"/>
              </a:rPr>
              <a:t>case</a:t>
            </a:r>
            <a:r>
              <a:rPr sz="2900" b="1" i="1" spc="65" dirty="0">
                <a:latin typeface="Bell MT" panose="02020503060305020303" pitchFamily="18" charset="0"/>
                <a:cs typeface="Trebuchet MS"/>
              </a:rPr>
              <a:t> </a:t>
            </a:r>
            <a:r>
              <a:rPr sz="2900" b="1" i="1" spc="90" dirty="0">
                <a:latin typeface="Bell MT" panose="02020503060305020303" pitchFamily="18" charset="0"/>
                <a:cs typeface="Trebuchet MS"/>
              </a:rPr>
              <a:t>we</a:t>
            </a:r>
            <a:r>
              <a:rPr sz="2900" b="1" i="1" spc="65" dirty="0">
                <a:latin typeface="Bell MT" panose="02020503060305020303" pitchFamily="18" charset="0"/>
                <a:cs typeface="Trebuchet MS"/>
              </a:rPr>
              <a:t> </a:t>
            </a:r>
            <a:r>
              <a:rPr sz="2900" b="1" i="1" spc="85" dirty="0">
                <a:latin typeface="Bell MT" panose="02020503060305020303" pitchFamily="18" charset="0"/>
                <a:cs typeface="Trebuchet MS"/>
              </a:rPr>
              <a:t>have</a:t>
            </a:r>
            <a:r>
              <a:rPr sz="2900" b="1" i="1" spc="65" dirty="0">
                <a:latin typeface="Bell MT" panose="02020503060305020303" pitchFamily="18" charset="0"/>
                <a:cs typeface="Trebuchet MS"/>
              </a:rPr>
              <a:t> </a:t>
            </a:r>
            <a:r>
              <a:rPr sz="2900" b="1" i="1" spc="145" dirty="0">
                <a:latin typeface="Bell MT" panose="02020503060305020303" pitchFamily="18" charset="0"/>
                <a:cs typeface="Trebuchet MS"/>
              </a:rPr>
              <a:t>no </a:t>
            </a:r>
            <a:r>
              <a:rPr sz="2900" b="1" i="1" spc="-860" dirty="0">
                <a:latin typeface="Bell MT" panose="02020503060305020303" pitchFamily="18" charset="0"/>
                <a:cs typeface="Trebuchet MS"/>
              </a:rPr>
              <a:t> </a:t>
            </a:r>
            <a:r>
              <a:rPr sz="2900" b="1" i="1" spc="125" dirty="0">
                <a:latin typeface="Bell MT" panose="02020503060305020303" pitchFamily="18" charset="0"/>
                <a:cs typeface="Trebuchet MS"/>
              </a:rPr>
              <a:t>knowledge</a:t>
            </a:r>
            <a:r>
              <a:rPr sz="2900" b="1" i="1" spc="55" dirty="0">
                <a:latin typeface="Bell MT" panose="02020503060305020303" pitchFamily="18" charset="0"/>
                <a:cs typeface="Trebuchet MS"/>
              </a:rPr>
              <a:t> </a:t>
            </a:r>
            <a:r>
              <a:rPr sz="2900" b="1" i="1" spc="105" dirty="0">
                <a:latin typeface="Bell MT" panose="02020503060305020303" pitchFamily="18" charset="0"/>
                <a:cs typeface="Trebuchet MS"/>
              </a:rPr>
              <a:t>about</a:t>
            </a:r>
            <a:r>
              <a:rPr sz="2900" b="1" i="1" spc="60" dirty="0">
                <a:latin typeface="Bell MT" panose="02020503060305020303" pitchFamily="18" charset="0"/>
                <a:cs typeface="Trebuchet MS"/>
              </a:rPr>
              <a:t> </a:t>
            </a:r>
            <a:r>
              <a:rPr sz="2900" b="1" i="1" spc="70" dirty="0">
                <a:latin typeface="Bell MT" panose="02020503060305020303" pitchFamily="18" charset="0"/>
                <a:cs typeface="Trebuchet MS"/>
              </a:rPr>
              <a:t>that</a:t>
            </a:r>
            <a:r>
              <a:rPr sz="2900" b="1" i="1" spc="60" dirty="0">
                <a:latin typeface="Bell MT" panose="02020503060305020303" pitchFamily="18" charset="0"/>
                <a:cs typeface="Trebuchet MS"/>
              </a:rPr>
              <a:t> </a:t>
            </a:r>
            <a:r>
              <a:rPr sz="2900" b="1" i="1" spc="85" dirty="0">
                <a:latin typeface="Bell MT" panose="02020503060305020303" pitchFamily="18" charset="0"/>
                <a:cs typeface="Trebuchet MS"/>
              </a:rPr>
              <a:t>plants</a:t>
            </a:r>
            <a:r>
              <a:rPr sz="2900" b="1" i="1" spc="60" dirty="0">
                <a:latin typeface="Bell MT" panose="02020503060305020303" pitchFamily="18" charset="0"/>
                <a:cs typeface="Trebuchet MS"/>
              </a:rPr>
              <a:t> </a:t>
            </a:r>
            <a:r>
              <a:rPr sz="2900" b="1" i="1" spc="114" dirty="0">
                <a:latin typeface="Bell MT" panose="02020503060305020303" pitchFamily="18" charset="0"/>
                <a:cs typeface="Trebuchet MS"/>
              </a:rPr>
              <a:t>and</a:t>
            </a:r>
            <a:r>
              <a:rPr sz="2900" b="1" i="1" spc="60" dirty="0">
                <a:latin typeface="Bell MT" panose="02020503060305020303" pitchFamily="18" charset="0"/>
                <a:cs typeface="Trebuchet MS"/>
              </a:rPr>
              <a:t> </a:t>
            </a:r>
            <a:r>
              <a:rPr sz="2900" b="1" i="1" spc="30" dirty="0">
                <a:latin typeface="Bell MT" panose="02020503060305020303" pitchFamily="18" charset="0"/>
                <a:cs typeface="Trebuchet MS"/>
              </a:rPr>
              <a:t>flower.</a:t>
            </a:r>
            <a:endParaRPr sz="2900" dirty="0">
              <a:latin typeface="Bell MT" panose="02020503060305020303" pitchFamily="18" charset="0"/>
              <a:cs typeface="Trebuchet MS"/>
            </a:endParaRPr>
          </a:p>
          <a:p>
            <a:pPr marL="12700" marR="5080">
              <a:lnSpc>
                <a:spcPct val="116100"/>
              </a:lnSpc>
            </a:pPr>
            <a:r>
              <a:rPr sz="2900" b="1" i="1" spc="50" dirty="0">
                <a:latin typeface="Bell MT" panose="02020503060305020303" pitchFamily="18" charset="0"/>
                <a:cs typeface="Trebuchet MS"/>
              </a:rPr>
              <a:t>Even </a:t>
            </a:r>
            <a:r>
              <a:rPr sz="2900" b="1" i="1" spc="90" dirty="0">
                <a:latin typeface="Bell MT" panose="02020503060305020303" pitchFamily="18" charset="0"/>
                <a:cs typeface="Trebuchet MS"/>
              </a:rPr>
              <a:t>we </a:t>
            </a:r>
            <a:r>
              <a:rPr sz="2900" b="1" i="1" spc="10" dirty="0">
                <a:latin typeface="Bell MT" panose="02020503060305020303" pitchFamily="18" charset="0"/>
                <a:cs typeface="Trebuchet MS"/>
              </a:rPr>
              <a:t>don’t </a:t>
            </a:r>
            <a:r>
              <a:rPr sz="2900" b="1" i="1" spc="155" dirty="0">
                <a:latin typeface="Bell MT" panose="02020503060305020303" pitchFamily="18" charset="0"/>
                <a:cs typeface="Trebuchet MS"/>
              </a:rPr>
              <a:t>know </a:t>
            </a:r>
            <a:r>
              <a:rPr sz="2900" b="1" i="1" spc="25" dirty="0">
                <a:latin typeface="Bell MT" panose="02020503060305020303" pitchFamily="18" charset="0"/>
                <a:cs typeface="Trebuchet MS"/>
              </a:rPr>
              <a:t>its </a:t>
            </a:r>
            <a:r>
              <a:rPr sz="2900" b="1" i="1" spc="110" dirty="0">
                <a:latin typeface="Bell MT" panose="02020503060305020303" pitchFamily="18" charset="0"/>
                <a:cs typeface="Trebuchet MS"/>
              </a:rPr>
              <a:t>name. </a:t>
            </a:r>
            <a:r>
              <a:rPr sz="2900" b="1" i="1" spc="180" dirty="0">
                <a:latin typeface="Bell MT" panose="02020503060305020303" pitchFamily="18" charset="0"/>
                <a:cs typeface="Trebuchet MS"/>
              </a:rPr>
              <a:t>In </a:t>
            </a:r>
            <a:r>
              <a:rPr sz="2900" b="1" i="1" spc="70" dirty="0">
                <a:latin typeface="Bell MT" panose="02020503060305020303" pitchFamily="18" charset="0"/>
                <a:cs typeface="Trebuchet MS"/>
              </a:rPr>
              <a:t>that </a:t>
            </a:r>
            <a:r>
              <a:rPr sz="2900" b="1" i="1" spc="85" dirty="0">
                <a:latin typeface="Bell MT" panose="02020503060305020303" pitchFamily="18" charset="0"/>
                <a:cs typeface="Trebuchet MS"/>
              </a:rPr>
              <a:t>case </a:t>
            </a:r>
            <a:r>
              <a:rPr sz="2900" b="1" i="1" spc="90" dirty="0">
                <a:latin typeface="Bell MT" panose="02020503060305020303" pitchFamily="18" charset="0"/>
                <a:cs typeface="Trebuchet MS"/>
              </a:rPr>
              <a:t>we </a:t>
            </a:r>
            <a:r>
              <a:rPr sz="2900" b="1" i="1" spc="95" dirty="0">
                <a:latin typeface="Bell MT" panose="02020503060305020303" pitchFamily="18" charset="0"/>
                <a:cs typeface="Trebuchet MS"/>
              </a:rPr>
              <a:t> </a:t>
            </a:r>
            <a:r>
              <a:rPr sz="2900" b="1" i="1" spc="125" dirty="0">
                <a:latin typeface="Bell MT" panose="02020503060305020303" pitchFamily="18" charset="0"/>
                <a:cs typeface="Trebuchet MS"/>
              </a:rPr>
              <a:t>choose </a:t>
            </a:r>
            <a:r>
              <a:rPr sz="2900" b="1" i="1" spc="75" dirty="0">
                <a:latin typeface="Bell MT" panose="02020503060305020303" pitchFamily="18" charset="0"/>
                <a:cs typeface="Trebuchet MS"/>
              </a:rPr>
              <a:t>this </a:t>
            </a:r>
            <a:r>
              <a:rPr sz="2900" b="1" i="1" spc="65" dirty="0">
                <a:latin typeface="Bell MT" panose="02020503060305020303" pitchFamily="18" charset="0"/>
                <a:cs typeface="Trebuchet MS"/>
              </a:rPr>
              <a:t>idea </a:t>
            </a:r>
            <a:r>
              <a:rPr sz="2900" b="1" i="1" spc="40" dirty="0">
                <a:latin typeface="Bell MT" panose="02020503060305020303" pitchFamily="18" charset="0"/>
                <a:cs typeface="Trebuchet MS"/>
              </a:rPr>
              <a:t>to </a:t>
            </a:r>
            <a:r>
              <a:rPr sz="2900" b="1" i="1" spc="90" dirty="0">
                <a:latin typeface="Bell MT" panose="02020503060305020303" pitchFamily="18" charset="0"/>
                <a:cs typeface="Trebuchet MS"/>
              </a:rPr>
              <a:t>research </a:t>
            </a:r>
            <a:r>
              <a:rPr sz="2900" b="1" i="1" spc="114" dirty="0">
                <a:latin typeface="Bell MT" panose="02020503060305020303" pitchFamily="18" charset="0"/>
                <a:cs typeface="Trebuchet MS"/>
              </a:rPr>
              <a:t>and </a:t>
            </a:r>
            <a:r>
              <a:rPr sz="2900" b="1" i="1" spc="70" dirty="0">
                <a:latin typeface="Bell MT" panose="02020503060305020303" pitchFamily="18" charset="0"/>
                <a:cs typeface="Trebuchet MS"/>
              </a:rPr>
              <a:t>develop </a:t>
            </a:r>
            <a:r>
              <a:rPr sz="2900" b="1" i="1" spc="105" dirty="0">
                <a:latin typeface="Bell MT" panose="02020503060305020303" pitchFamily="18" charset="0"/>
                <a:cs typeface="Trebuchet MS"/>
              </a:rPr>
              <a:t>our </a:t>
            </a:r>
            <a:r>
              <a:rPr sz="2900" b="1" i="1" spc="110" dirty="0">
                <a:latin typeface="Bell MT" panose="02020503060305020303" pitchFamily="18" charset="0"/>
                <a:cs typeface="Trebuchet MS"/>
              </a:rPr>
              <a:t> </a:t>
            </a:r>
            <a:r>
              <a:rPr sz="2900" b="1" i="1" spc="10" dirty="0">
                <a:latin typeface="Bell MT" panose="02020503060305020303" pitchFamily="18" charset="0"/>
                <a:cs typeface="Trebuchet MS"/>
              </a:rPr>
              <a:t>project. </a:t>
            </a:r>
            <a:r>
              <a:rPr sz="2900" b="1" i="1" spc="120" dirty="0">
                <a:latin typeface="Bell MT" panose="02020503060305020303" pitchFamily="18" charset="0"/>
                <a:cs typeface="Trebuchet MS"/>
              </a:rPr>
              <a:t>Our </a:t>
            </a:r>
            <a:r>
              <a:rPr sz="2900" b="1" i="1" spc="80" dirty="0">
                <a:latin typeface="Bell MT" panose="02020503060305020303" pitchFamily="18" charset="0"/>
                <a:cs typeface="Trebuchet MS"/>
              </a:rPr>
              <a:t>developed </a:t>
            </a:r>
            <a:r>
              <a:rPr sz="2900" b="1" i="1" spc="75" dirty="0">
                <a:latin typeface="Bell MT" panose="02020503060305020303" pitchFamily="18" charset="0"/>
                <a:cs typeface="Trebuchet MS"/>
              </a:rPr>
              <a:t>application recognizes </a:t>
            </a:r>
            <a:r>
              <a:rPr sz="2900" b="1" i="1" spc="80" dirty="0">
                <a:latin typeface="Bell MT" panose="02020503060305020303" pitchFamily="18" charset="0"/>
                <a:cs typeface="Trebuchet MS"/>
              </a:rPr>
              <a:t> </a:t>
            </a:r>
            <a:r>
              <a:rPr sz="2900" b="1" i="1" spc="90" dirty="0">
                <a:latin typeface="Bell MT" panose="02020503060305020303" pitchFamily="18" charset="0"/>
                <a:cs typeface="Trebuchet MS"/>
              </a:rPr>
              <a:t>the </a:t>
            </a:r>
            <a:r>
              <a:rPr sz="2900" b="1" i="1" spc="75" dirty="0">
                <a:latin typeface="Bell MT" panose="02020503060305020303" pitchFamily="18" charset="0"/>
                <a:cs typeface="Trebuchet MS"/>
              </a:rPr>
              <a:t>plant in </a:t>
            </a:r>
            <a:r>
              <a:rPr sz="2900" b="1" i="1" spc="45" dirty="0">
                <a:latin typeface="Bell MT" panose="02020503060305020303" pitchFamily="18" charset="0"/>
                <a:cs typeface="Trebuchet MS"/>
              </a:rPr>
              <a:t>real </a:t>
            </a:r>
            <a:r>
              <a:rPr sz="2900" b="1" i="1" spc="95" dirty="0">
                <a:latin typeface="Bell MT" panose="02020503060305020303" pitchFamily="18" charset="0"/>
                <a:cs typeface="Trebuchet MS"/>
              </a:rPr>
              <a:t>time </a:t>
            </a:r>
            <a:r>
              <a:rPr sz="2900" b="1" i="1" spc="-5" dirty="0">
                <a:latin typeface="Bell MT" panose="02020503060305020303" pitchFamily="18" charset="0"/>
                <a:cs typeface="Trebuchet MS"/>
              </a:rPr>
              <a:t>by </a:t>
            </a:r>
            <a:r>
              <a:rPr sz="2900" b="1" i="1" spc="130" dirty="0">
                <a:latin typeface="Bell MT" panose="02020503060305020303" pitchFamily="18" charset="0"/>
                <a:cs typeface="Trebuchet MS"/>
              </a:rPr>
              <a:t>using </a:t>
            </a:r>
            <a:r>
              <a:rPr sz="2900" b="1" i="1" spc="110" dirty="0">
                <a:latin typeface="Bell MT" panose="02020503060305020303" pitchFamily="18" charset="0"/>
                <a:cs typeface="Trebuchet MS"/>
              </a:rPr>
              <a:t>mobile </a:t>
            </a:r>
            <a:r>
              <a:rPr sz="2900" b="1" i="1" spc="75" dirty="0">
                <a:latin typeface="Bell MT" panose="02020503060305020303" pitchFamily="18" charset="0"/>
                <a:cs typeface="Trebuchet MS"/>
              </a:rPr>
              <a:t>camera. </a:t>
            </a:r>
            <a:r>
              <a:rPr sz="2900" b="1" i="1" spc="80" dirty="0">
                <a:latin typeface="Bell MT" panose="02020503060305020303" pitchFamily="18" charset="0"/>
                <a:cs typeface="Trebuchet MS"/>
              </a:rPr>
              <a:t> </a:t>
            </a:r>
            <a:r>
              <a:rPr sz="2900" b="1" i="1" spc="-15" dirty="0">
                <a:latin typeface="Bell MT" panose="02020503060305020303" pitchFamily="18" charset="0"/>
                <a:cs typeface="Trebuchet MS"/>
              </a:rPr>
              <a:t>This </a:t>
            </a:r>
            <a:r>
              <a:rPr sz="2900" b="1" i="1" spc="30" dirty="0">
                <a:latin typeface="Bell MT" panose="02020503060305020303" pitchFamily="18" charset="0"/>
                <a:cs typeface="Trebuchet MS"/>
              </a:rPr>
              <a:t>project is </a:t>
            </a:r>
            <a:r>
              <a:rPr sz="2900" b="1" i="1" spc="125" dirty="0">
                <a:latin typeface="Bell MT" panose="02020503060305020303" pitchFamily="18" charset="0"/>
                <a:cs typeface="Trebuchet MS"/>
              </a:rPr>
              <a:t>an </a:t>
            </a:r>
            <a:r>
              <a:rPr sz="2900" b="1" i="1" spc="85" dirty="0">
                <a:latin typeface="Bell MT" panose="02020503060305020303" pitchFamily="18" charset="0"/>
                <a:cs typeface="Trebuchet MS"/>
              </a:rPr>
              <a:t>attempt </a:t>
            </a:r>
            <a:r>
              <a:rPr sz="2900" b="1" i="1" spc="20" dirty="0">
                <a:latin typeface="Bell MT" panose="02020503060305020303" pitchFamily="18" charset="0"/>
                <a:cs typeface="Trebuchet MS"/>
              </a:rPr>
              <a:t>at </a:t>
            </a:r>
            <a:r>
              <a:rPr sz="2900" b="1" i="1" spc="130" dirty="0">
                <a:latin typeface="Bell MT" panose="02020503060305020303" pitchFamily="18" charset="0"/>
                <a:cs typeface="Trebuchet MS"/>
              </a:rPr>
              <a:t>using </a:t>
            </a:r>
            <a:r>
              <a:rPr sz="2900" b="1" i="1" spc="90" dirty="0">
                <a:latin typeface="Bell MT" panose="02020503060305020303" pitchFamily="18" charset="0"/>
                <a:cs typeface="Trebuchet MS"/>
              </a:rPr>
              <a:t>the </a:t>
            </a:r>
            <a:r>
              <a:rPr sz="2900" b="1" i="1" spc="100" dirty="0">
                <a:latin typeface="Bell MT" panose="02020503060305020303" pitchFamily="18" charset="0"/>
                <a:cs typeface="Trebuchet MS"/>
              </a:rPr>
              <a:t>concepts </a:t>
            </a:r>
            <a:r>
              <a:rPr sz="2900" b="1" i="1" spc="-860" dirty="0">
                <a:latin typeface="Bell MT" panose="02020503060305020303" pitchFamily="18" charset="0"/>
                <a:cs typeface="Trebuchet MS"/>
              </a:rPr>
              <a:t> </a:t>
            </a:r>
            <a:r>
              <a:rPr sz="2900" b="1" i="1" spc="100" dirty="0">
                <a:latin typeface="Bell MT" panose="02020503060305020303" pitchFamily="18" charset="0"/>
                <a:cs typeface="Trebuchet MS"/>
              </a:rPr>
              <a:t>ofneural </a:t>
            </a:r>
            <a:r>
              <a:rPr sz="2900" b="1" i="1" spc="114" dirty="0">
                <a:latin typeface="Bell MT" panose="02020503060305020303" pitchFamily="18" charset="0"/>
                <a:cs typeface="Trebuchet MS"/>
              </a:rPr>
              <a:t>networks </a:t>
            </a:r>
            <a:r>
              <a:rPr sz="2900" b="1" i="1" spc="40" dirty="0">
                <a:latin typeface="Bell MT" panose="02020503060305020303" pitchFamily="18" charset="0"/>
                <a:cs typeface="Trebuchet MS"/>
              </a:rPr>
              <a:t>to </a:t>
            </a:r>
            <a:r>
              <a:rPr sz="2900" b="1" i="1" spc="60" dirty="0">
                <a:latin typeface="Bell MT" panose="02020503060305020303" pitchFamily="18" charset="0"/>
                <a:cs typeface="Trebuchet MS"/>
              </a:rPr>
              <a:t>create </a:t>
            </a:r>
            <a:r>
              <a:rPr sz="2900" b="1" i="1" spc="130" dirty="0">
                <a:latin typeface="Bell MT" panose="02020503060305020303" pitchFamily="18" charset="0"/>
                <a:cs typeface="Trebuchet MS"/>
              </a:rPr>
              <a:t>animage </a:t>
            </a:r>
            <a:r>
              <a:rPr sz="2900" b="1" i="1" spc="55" dirty="0">
                <a:latin typeface="Bell MT" panose="02020503060305020303" pitchFamily="18" charset="0"/>
                <a:cs typeface="Trebuchet MS"/>
              </a:rPr>
              <a:t>classifier </a:t>
            </a:r>
            <a:r>
              <a:rPr sz="2900" b="1" i="1" spc="60" dirty="0">
                <a:latin typeface="Bell MT" panose="02020503060305020303" pitchFamily="18" charset="0"/>
                <a:cs typeface="Trebuchet MS"/>
              </a:rPr>
              <a:t> </a:t>
            </a:r>
            <a:r>
              <a:rPr sz="2900" b="1" i="1" spc="-5" dirty="0">
                <a:latin typeface="Bell MT" panose="02020503060305020303" pitchFamily="18" charset="0"/>
                <a:cs typeface="Trebuchet MS"/>
              </a:rPr>
              <a:t>by</a:t>
            </a:r>
            <a:r>
              <a:rPr sz="2900" b="1" i="1" spc="60" dirty="0">
                <a:latin typeface="Bell MT" panose="02020503060305020303" pitchFamily="18" charset="0"/>
                <a:cs typeface="Trebuchet MS"/>
              </a:rPr>
              <a:t> </a:t>
            </a:r>
            <a:r>
              <a:rPr sz="2900" b="1" i="1" spc="30" dirty="0">
                <a:latin typeface="Bell MT" panose="02020503060305020303" pitchFamily="18" charset="0"/>
                <a:cs typeface="Trebuchet MS"/>
              </a:rPr>
              <a:t>TensorFlow.</a:t>
            </a:r>
            <a:r>
              <a:rPr sz="2900" b="1" i="1" spc="60" dirty="0">
                <a:latin typeface="Bell MT" panose="02020503060305020303" pitchFamily="18" charset="0"/>
                <a:cs typeface="Trebuchet MS"/>
              </a:rPr>
              <a:t> </a:t>
            </a:r>
            <a:r>
              <a:rPr sz="2900" b="1" i="1" spc="100" dirty="0">
                <a:latin typeface="Bell MT" panose="02020503060305020303" pitchFamily="18" charset="0"/>
                <a:cs typeface="Trebuchet MS"/>
              </a:rPr>
              <a:t>Convolutional</a:t>
            </a:r>
            <a:r>
              <a:rPr sz="2900" b="1" i="1" spc="60" dirty="0">
                <a:latin typeface="Bell MT" panose="02020503060305020303" pitchFamily="18" charset="0"/>
                <a:cs typeface="Trebuchet MS"/>
              </a:rPr>
              <a:t> </a:t>
            </a:r>
            <a:r>
              <a:rPr sz="2900" b="1" i="1" spc="110" dirty="0">
                <a:latin typeface="Bell MT" panose="02020503060305020303" pitchFamily="18" charset="0"/>
                <a:cs typeface="Trebuchet MS"/>
              </a:rPr>
              <a:t>neural</a:t>
            </a:r>
            <a:r>
              <a:rPr sz="2900" b="1" i="1" spc="60" dirty="0">
                <a:latin typeface="Bell MT" panose="02020503060305020303" pitchFamily="18" charset="0"/>
                <a:cs typeface="Trebuchet MS"/>
              </a:rPr>
              <a:t> </a:t>
            </a:r>
            <a:r>
              <a:rPr sz="2900" b="1" i="1" spc="114" dirty="0">
                <a:latin typeface="Bell MT" panose="02020503060305020303" pitchFamily="18" charset="0"/>
                <a:cs typeface="Trebuchet MS"/>
              </a:rPr>
              <a:t>networks </a:t>
            </a:r>
            <a:r>
              <a:rPr sz="2900" b="1" i="1" spc="120" dirty="0">
                <a:latin typeface="Bell MT" panose="02020503060305020303" pitchFamily="18" charset="0"/>
                <a:cs typeface="Trebuchet MS"/>
              </a:rPr>
              <a:t> </a:t>
            </a:r>
            <a:r>
              <a:rPr sz="2900" b="1" i="1" spc="55" dirty="0">
                <a:latin typeface="Bell MT" panose="02020503060305020303" pitchFamily="18" charset="0"/>
                <a:cs typeface="Trebuchet MS"/>
              </a:rPr>
              <a:t>are </a:t>
            </a:r>
            <a:r>
              <a:rPr sz="2900" b="1" i="1" spc="20" dirty="0">
                <a:latin typeface="Bell MT" panose="02020503060305020303" pitchFamily="18" charset="0"/>
                <a:cs typeface="Trebuchet MS"/>
              </a:rPr>
              <a:t>a </a:t>
            </a:r>
            <a:r>
              <a:rPr sz="2900" b="1" i="1" spc="90" dirty="0">
                <a:latin typeface="Bell MT" panose="02020503060305020303" pitchFamily="18" charset="0"/>
                <a:cs typeface="Trebuchet MS"/>
              </a:rPr>
              <a:t>popular </a:t>
            </a:r>
            <a:r>
              <a:rPr sz="2900" b="1" i="1" spc="105" dirty="0">
                <a:latin typeface="Bell MT" panose="02020503060305020303" pitchFamily="18" charset="0"/>
                <a:cs typeface="Trebuchet MS"/>
              </a:rPr>
              <a:t>realm </a:t>
            </a:r>
            <a:r>
              <a:rPr sz="2900" b="1" i="1" spc="25" dirty="0">
                <a:latin typeface="Bell MT" panose="02020503060305020303" pitchFamily="18" charset="0"/>
                <a:cs typeface="Trebuchet MS"/>
              </a:rPr>
              <a:t>of </a:t>
            </a:r>
            <a:r>
              <a:rPr sz="2900" b="1" i="1" spc="140" dirty="0">
                <a:latin typeface="Bell MT" panose="02020503060305020303" pitchFamily="18" charset="0"/>
                <a:cs typeface="Trebuchet MS"/>
              </a:rPr>
              <a:t>machine </a:t>
            </a:r>
            <a:r>
              <a:rPr sz="2900" b="1" i="1" spc="65" dirty="0">
                <a:latin typeface="Bell MT" panose="02020503060305020303" pitchFamily="18" charset="0"/>
                <a:cs typeface="Trebuchet MS"/>
              </a:rPr>
              <a:t>learning, </a:t>
            </a:r>
            <a:r>
              <a:rPr sz="2900" b="1" i="1" spc="114" dirty="0">
                <a:latin typeface="Bell MT" panose="02020503060305020303" pitchFamily="18" charset="0"/>
                <a:cs typeface="Trebuchet MS"/>
              </a:rPr>
              <a:t>and </a:t>
            </a:r>
            <a:r>
              <a:rPr sz="2900" b="1" i="1" spc="120" dirty="0">
                <a:latin typeface="Bell MT" panose="02020503060305020303" pitchFamily="18" charset="0"/>
                <a:cs typeface="Trebuchet MS"/>
              </a:rPr>
              <a:t> </a:t>
            </a:r>
            <a:r>
              <a:rPr sz="2900" b="1" i="1" spc="55" dirty="0">
                <a:latin typeface="Bell MT" panose="02020503060305020303" pitchFamily="18" charset="0"/>
                <a:cs typeface="Trebuchet MS"/>
              </a:rPr>
              <a:t>are </a:t>
            </a:r>
            <a:r>
              <a:rPr sz="2900" b="1" i="1" spc="50" dirty="0">
                <a:latin typeface="Bell MT" panose="02020503060305020303" pitchFamily="18" charset="0"/>
                <a:cs typeface="Trebuchet MS"/>
              </a:rPr>
              <a:t>widely </a:t>
            </a:r>
            <a:r>
              <a:rPr sz="2900" b="1" i="1" spc="130" dirty="0">
                <a:latin typeface="Bell MT" panose="02020503060305020303" pitchFamily="18" charset="0"/>
                <a:cs typeface="Trebuchet MS"/>
              </a:rPr>
              <a:t>used </a:t>
            </a:r>
            <a:r>
              <a:rPr sz="2900" b="1" i="1" spc="75" dirty="0">
                <a:latin typeface="Bell MT" panose="02020503060305020303" pitchFamily="18" charset="0"/>
                <a:cs typeface="Trebuchet MS"/>
              </a:rPr>
              <a:t>in </a:t>
            </a:r>
            <a:r>
              <a:rPr sz="2900" b="1" i="1" spc="120" dirty="0">
                <a:latin typeface="Bell MT" panose="02020503060305020303" pitchFamily="18" charset="0"/>
                <a:cs typeface="Trebuchet MS"/>
              </a:rPr>
              <a:t>image </a:t>
            </a:r>
            <a:r>
              <a:rPr sz="2900" b="1" i="1" spc="55" dirty="0">
                <a:latin typeface="Bell MT" panose="02020503060305020303" pitchFamily="18" charset="0"/>
                <a:cs typeface="Trebuchet MS"/>
              </a:rPr>
              <a:t>classification. </a:t>
            </a:r>
            <a:r>
              <a:rPr sz="2900" b="1" i="1" spc="120" dirty="0">
                <a:latin typeface="Bell MT" panose="02020503060305020303" pitchFamily="18" charset="0"/>
                <a:cs typeface="Trebuchet MS"/>
              </a:rPr>
              <a:t>So </a:t>
            </a:r>
            <a:r>
              <a:rPr sz="2900" b="1" i="1" spc="70" dirty="0">
                <a:latin typeface="Bell MT" panose="02020503060305020303" pitchFamily="18" charset="0"/>
                <a:cs typeface="Trebuchet MS"/>
              </a:rPr>
              <a:t>that </a:t>
            </a:r>
            <a:r>
              <a:rPr sz="2900" b="1" i="1" spc="-860" dirty="0">
                <a:latin typeface="Bell MT" panose="02020503060305020303" pitchFamily="18" charset="0"/>
                <a:cs typeface="Trebuchet MS"/>
              </a:rPr>
              <a:t> </a:t>
            </a:r>
            <a:r>
              <a:rPr sz="2900" b="1" i="1" spc="90" dirty="0">
                <a:latin typeface="Bell MT" panose="02020503060305020303" pitchFamily="18" charset="0"/>
                <a:cs typeface="Trebuchet MS"/>
              </a:rPr>
              <a:t>we </a:t>
            </a:r>
            <a:r>
              <a:rPr sz="2900" b="1" i="1" spc="125" dirty="0">
                <a:latin typeface="Bell MT" panose="02020503060305020303" pitchFamily="18" charset="0"/>
                <a:cs typeface="Trebuchet MS"/>
              </a:rPr>
              <a:t>choose </a:t>
            </a:r>
            <a:r>
              <a:rPr sz="2900" b="1" i="1" spc="75" dirty="0">
                <a:latin typeface="Bell MT" panose="02020503060305020303" pitchFamily="18" charset="0"/>
                <a:cs typeface="Trebuchet MS"/>
              </a:rPr>
              <a:t>this </a:t>
            </a:r>
            <a:r>
              <a:rPr sz="2900" b="1" i="1" spc="50" dirty="0">
                <a:latin typeface="Bell MT" panose="02020503060305020303" pitchFamily="18" charset="0"/>
                <a:cs typeface="Trebuchet MS"/>
              </a:rPr>
              <a:t>topic </a:t>
            </a:r>
            <a:r>
              <a:rPr sz="2900" b="1" i="1" spc="40" dirty="0">
                <a:latin typeface="Bell MT" panose="02020503060305020303" pitchFamily="18" charset="0"/>
                <a:cs typeface="Trebuchet MS"/>
              </a:rPr>
              <a:t>to </a:t>
            </a:r>
            <a:r>
              <a:rPr sz="2900" b="1" i="1" spc="90" dirty="0">
                <a:latin typeface="Bell MT" panose="02020503060305020303" pitchFamily="18" charset="0"/>
                <a:cs typeface="Trebuchet MS"/>
              </a:rPr>
              <a:t>research </a:t>
            </a:r>
            <a:r>
              <a:rPr sz="2900" b="1" i="1" spc="105" dirty="0">
                <a:latin typeface="Bell MT" panose="02020503060305020303" pitchFamily="18" charset="0"/>
                <a:cs typeface="Trebuchet MS"/>
              </a:rPr>
              <a:t>about </a:t>
            </a:r>
            <a:r>
              <a:rPr sz="2900" b="1" i="1" spc="120" dirty="0">
                <a:latin typeface="Bell MT" panose="02020503060305020303" pitchFamily="18" charset="0"/>
                <a:cs typeface="Trebuchet MS"/>
              </a:rPr>
              <a:t>image </a:t>
            </a:r>
            <a:r>
              <a:rPr sz="2900" b="1" i="1" spc="125" dirty="0">
                <a:latin typeface="Bell MT" panose="02020503060305020303" pitchFamily="18" charset="0"/>
                <a:cs typeface="Trebuchet MS"/>
              </a:rPr>
              <a:t> </a:t>
            </a:r>
            <a:r>
              <a:rPr sz="2900" b="1" i="1" spc="70" dirty="0">
                <a:latin typeface="Bell MT" panose="02020503060305020303" pitchFamily="18" charset="0"/>
                <a:cs typeface="Trebuchet MS"/>
              </a:rPr>
              <a:t>classification</a:t>
            </a:r>
            <a:r>
              <a:rPr sz="2900" b="1" i="1" spc="55" dirty="0">
                <a:latin typeface="Bell MT" panose="02020503060305020303" pitchFamily="18" charset="0"/>
                <a:cs typeface="Trebuchet MS"/>
              </a:rPr>
              <a:t> </a:t>
            </a:r>
            <a:r>
              <a:rPr sz="2900" b="1" i="1" spc="-5" dirty="0">
                <a:latin typeface="Bell MT" panose="02020503060305020303" pitchFamily="18" charset="0"/>
                <a:cs typeface="Trebuchet MS"/>
              </a:rPr>
              <a:t>by</a:t>
            </a:r>
            <a:r>
              <a:rPr sz="2900" b="1" i="1" spc="60" dirty="0">
                <a:latin typeface="Bell MT" panose="02020503060305020303" pitchFamily="18" charset="0"/>
                <a:cs typeface="Trebuchet MS"/>
              </a:rPr>
              <a:t> </a:t>
            </a:r>
            <a:r>
              <a:rPr sz="2900" b="1" i="1" spc="260" dirty="0">
                <a:latin typeface="Bell MT" panose="02020503060305020303" pitchFamily="18" charset="0"/>
                <a:cs typeface="Trebuchet MS"/>
              </a:rPr>
              <a:t>CNN</a:t>
            </a:r>
            <a:r>
              <a:rPr sz="2900" b="1" i="1" spc="55" dirty="0">
                <a:latin typeface="Bell MT" panose="02020503060305020303" pitchFamily="18" charset="0"/>
                <a:cs typeface="Trebuchet MS"/>
              </a:rPr>
              <a:t> </a:t>
            </a:r>
            <a:r>
              <a:rPr sz="2900" b="1" i="1" spc="114" dirty="0">
                <a:latin typeface="Bell MT" panose="02020503060305020303" pitchFamily="18" charset="0"/>
                <a:cs typeface="Trebuchet MS"/>
              </a:rPr>
              <a:t>and</a:t>
            </a:r>
            <a:r>
              <a:rPr sz="2900" b="1" i="1" spc="60" dirty="0">
                <a:latin typeface="Bell MT" panose="02020503060305020303" pitchFamily="18" charset="0"/>
                <a:cs typeface="Trebuchet MS"/>
              </a:rPr>
              <a:t> </a:t>
            </a:r>
            <a:r>
              <a:rPr sz="2900" b="1" i="1" spc="50" dirty="0">
                <a:latin typeface="Bell MT" panose="02020503060305020303" pitchFamily="18" charset="0"/>
                <a:cs typeface="Trebuchet MS"/>
              </a:rPr>
              <a:t>TensorFlow</a:t>
            </a:r>
            <a:endParaRPr sz="2900" dirty="0">
              <a:latin typeface="Bell MT" panose="02020503060305020303" pitchFamily="18" charset="0"/>
              <a:cs typeface="Trebuchet MS"/>
            </a:endParaRPr>
          </a:p>
        </p:txBody>
      </p:sp>
      <p:sp>
        <p:nvSpPr>
          <p:cNvPr id="6" name="object 6"/>
          <p:cNvSpPr txBox="1">
            <a:spLocks noGrp="1"/>
          </p:cNvSpPr>
          <p:nvPr>
            <p:ph type="title"/>
          </p:nvPr>
        </p:nvSpPr>
        <p:spPr>
          <a:xfrm>
            <a:off x="2590800" y="557355"/>
            <a:ext cx="5909837" cy="800860"/>
          </a:xfrm>
          <a:prstGeom prst="rect">
            <a:avLst/>
          </a:prstGeom>
        </p:spPr>
        <p:txBody>
          <a:bodyPr vert="horz" wrap="square" lIns="0" tIns="15875" rIns="0" bIns="0" rtlCol="0">
            <a:spAutoFit/>
          </a:bodyPr>
          <a:lstStyle/>
          <a:p>
            <a:pPr marL="12700">
              <a:lnSpc>
                <a:spcPct val="100000"/>
              </a:lnSpc>
              <a:spcBef>
                <a:spcPts val="125"/>
              </a:spcBef>
            </a:pPr>
            <a:r>
              <a:rPr sz="5100" spc="500" dirty="0">
                <a:latin typeface="Algerian" panose="04020705040A02060702" pitchFamily="82" charset="0"/>
              </a:rPr>
              <a:t>INTRODUCTION</a:t>
            </a:r>
            <a:endParaRPr sz="5100"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255" y="207085"/>
            <a:ext cx="6915149" cy="9886949"/>
          </a:xfrm>
          <a:prstGeom prst="rect">
            <a:avLst/>
          </a:prstGeom>
        </p:spPr>
      </p:pic>
      <p:pic>
        <p:nvPicPr>
          <p:cNvPr id="3" name="object 3"/>
          <p:cNvPicPr/>
          <p:nvPr/>
        </p:nvPicPr>
        <p:blipFill>
          <a:blip r:embed="rId3" cstate="print"/>
          <a:stretch>
            <a:fillRect/>
          </a:stretch>
        </p:blipFill>
        <p:spPr>
          <a:xfrm>
            <a:off x="13994787" y="739976"/>
            <a:ext cx="4166319" cy="835116"/>
          </a:xfrm>
          <a:prstGeom prst="rect">
            <a:avLst/>
          </a:prstGeom>
        </p:spPr>
      </p:pic>
      <p:sp>
        <p:nvSpPr>
          <p:cNvPr id="4" name="object 4"/>
          <p:cNvSpPr txBox="1"/>
          <p:nvPr/>
        </p:nvSpPr>
        <p:spPr>
          <a:xfrm>
            <a:off x="7385284" y="4091693"/>
            <a:ext cx="10616565" cy="5091074"/>
          </a:xfrm>
          <a:prstGeom prst="rect">
            <a:avLst/>
          </a:prstGeom>
        </p:spPr>
        <p:txBody>
          <a:bodyPr vert="horz" wrap="square" lIns="0" tIns="12065" rIns="0" bIns="0" rtlCol="0">
            <a:spAutoFit/>
          </a:bodyPr>
          <a:lstStyle/>
          <a:p>
            <a:pPr marL="12700" marR="5080" indent="116205">
              <a:lnSpc>
                <a:spcPct val="117100"/>
              </a:lnSpc>
              <a:spcBef>
                <a:spcPts val="95"/>
              </a:spcBef>
            </a:pPr>
            <a:r>
              <a:rPr sz="3150" b="1" spc="135" dirty="0">
                <a:latin typeface="Bell MT" panose="02020503060305020303" pitchFamily="18" charset="0"/>
                <a:cs typeface="Tahoma"/>
              </a:rPr>
              <a:t>Our</a:t>
            </a:r>
            <a:r>
              <a:rPr sz="3150" b="1" spc="155" dirty="0">
                <a:latin typeface="Bell MT" panose="02020503060305020303" pitchFamily="18" charset="0"/>
                <a:cs typeface="Tahoma"/>
              </a:rPr>
              <a:t> </a:t>
            </a:r>
            <a:r>
              <a:rPr sz="3150" b="1" spc="114" dirty="0">
                <a:latin typeface="Bell MT" panose="02020503060305020303" pitchFamily="18" charset="0"/>
                <a:cs typeface="Tahoma"/>
              </a:rPr>
              <a:t>domain</a:t>
            </a:r>
            <a:r>
              <a:rPr sz="3150" b="1" spc="160" dirty="0">
                <a:latin typeface="Bell MT" panose="02020503060305020303" pitchFamily="18" charset="0"/>
                <a:cs typeface="Tahoma"/>
              </a:rPr>
              <a:t> </a:t>
            </a:r>
            <a:r>
              <a:rPr sz="3150" b="1" spc="25" dirty="0">
                <a:latin typeface="Bell MT" panose="02020503060305020303" pitchFamily="18" charset="0"/>
                <a:cs typeface="Tahoma"/>
              </a:rPr>
              <a:t>is</a:t>
            </a:r>
            <a:r>
              <a:rPr sz="3150" b="1" spc="160" dirty="0">
                <a:latin typeface="Bell MT" panose="02020503060305020303" pitchFamily="18" charset="0"/>
                <a:cs typeface="Tahoma"/>
              </a:rPr>
              <a:t> </a:t>
            </a:r>
            <a:r>
              <a:rPr sz="3150" b="1" spc="110" dirty="0">
                <a:latin typeface="Bell MT" panose="02020503060305020303" pitchFamily="18" charset="0"/>
                <a:cs typeface="Tahoma"/>
              </a:rPr>
              <a:t>Computer</a:t>
            </a:r>
            <a:r>
              <a:rPr sz="3150" b="1" spc="155" dirty="0">
                <a:latin typeface="Bell MT" panose="02020503060305020303" pitchFamily="18" charset="0"/>
                <a:cs typeface="Tahoma"/>
              </a:rPr>
              <a:t> </a:t>
            </a:r>
            <a:r>
              <a:rPr sz="3150" b="1" spc="70" dirty="0">
                <a:latin typeface="Bell MT" panose="02020503060305020303" pitchFamily="18" charset="0"/>
                <a:cs typeface="Tahoma"/>
              </a:rPr>
              <a:t>Vision</a:t>
            </a:r>
            <a:r>
              <a:rPr sz="3150" b="1" spc="160" dirty="0">
                <a:latin typeface="Bell MT" panose="02020503060305020303" pitchFamily="18" charset="0"/>
                <a:cs typeface="Tahoma"/>
              </a:rPr>
              <a:t> </a:t>
            </a:r>
            <a:r>
              <a:rPr sz="3150" b="1" spc="95" dirty="0">
                <a:latin typeface="Bell MT" panose="02020503060305020303" pitchFamily="18" charset="0"/>
                <a:cs typeface="Tahoma"/>
              </a:rPr>
              <a:t>and</a:t>
            </a:r>
            <a:r>
              <a:rPr sz="3150" b="1" spc="160" dirty="0">
                <a:latin typeface="Bell MT" panose="02020503060305020303" pitchFamily="18" charset="0"/>
                <a:cs typeface="Tahoma"/>
              </a:rPr>
              <a:t> </a:t>
            </a:r>
            <a:r>
              <a:rPr sz="3150" b="1" spc="65" dirty="0">
                <a:latin typeface="Bell MT" panose="02020503060305020303" pitchFamily="18" charset="0"/>
                <a:cs typeface="Tahoma"/>
              </a:rPr>
              <a:t>sub</a:t>
            </a:r>
            <a:r>
              <a:rPr sz="3150" b="1" spc="155" dirty="0">
                <a:latin typeface="Bell MT" panose="02020503060305020303" pitchFamily="18" charset="0"/>
                <a:cs typeface="Tahoma"/>
              </a:rPr>
              <a:t> </a:t>
            </a:r>
            <a:r>
              <a:rPr sz="3150" b="1" spc="114" dirty="0">
                <a:latin typeface="Bell MT" panose="02020503060305020303" pitchFamily="18" charset="0"/>
                <a:cs typeface="Tahoma"/>
              </a:rPr>
              <a:t>domain </a:t>
            </a:r>
            <a:r>
              <a:rPr sz="3150" b="1" spc="120" dirty="0">
                <a:latin typeface="Bell MT" panose="02020503060305020303" pitchFamily="18" charset="0"/>
                <a:cs typeface="Tahoma"/>
              </a:rPr>
              <a:t> </a:t>
            </a:r>
            <a:r>
              <a:rPr sz="3150" b="1" spc="25" dirty="0">
                <a:latin typeface="Bell MT" panose="02020503060305020303" pitchFamily="18" charset="0"/>
                <a:cs typeface="Tahoma"/>
              </a:rPr>
              <a:t>is</a:t>
            </a:r>
            <a:r>
              <a:rPr sz="3150" b="1" spc="80" dirty="0">
                <a:latin typeface="Bell MT" panose="02020503060305020303" pitchFamily="18" charset="0"/>
                <a:cs typeface="Tahoma"/>
              </a:rPr>
              <a:t> </a:t>
            </a:r>
            <a:r>
              <a:rPr sz="3150" b="1" spc="-40" dirty="0">
                <a:latin typeface="Bell MT" panose="02020503060305020303" pitchFamily="18" charset="0"/>
                <a:cs typeface="Tahoma"/>
              </a:rPr>
              <a:t>Image</a:t>
            </a:r>
            <a:r>
              <a:rPr sz="3150" b="1" spc="85" dirty="0">
                <a:latin typeface="Bell MT" panose="02020503060305020303" pitchFamily="18" charset="0"/>
                <a:cs typeface="Tahoma"/>
              </a:rPr>
              <a:t> </a:t>
            </a:r>
            <a:r>
              <a:rPr sz="3150" b="1" spc="95" dirty="0">
                <a:latin typeface="Bell MT" panose="02020503060305020303" pitchFamily="18" charset="0"/>
                <a:cs typeface="Tahoma"/>
              </a:rPr>
              <a:t>Classification.Our</a:t>
            </a:r>
            <a:r>
              <a:rPr sz="3150" b="1" spc="85" dirty="0">
                <a:latin typeface="Bell MT" panose="02020503060305020303" pitchFamily="18" charset="0"/>
                <a:cs typeface="Tahoma"/>
              </a:rPr>
              <a:t> </a:t>
            </a:r>
            <a:r>
              <a:rPr sz="3150" b="1" spc="110" dirty="0">
                <a:latin typeface="Bell MT" panose="02020503060305020303" pitchFamily="18" charset="0"/>
                <a:cs typeface="Tahoma"/>
              </a:rPr>
              <a:t>problem</a:t>
            </a:r>
            <a:r>
              <a:rPr sz="3150" b="1" spc="85" dirty="0">
                <a:latin typeface="Bell MT" panose="02020503060305020303" pitchFamily="18" charset="0"/>
                <a:cs typeface="Tahoma"/>
              </a:rPr>
              <a:t> </a:t>
            </a:r>
            <a:r>
              <a:rPr sz="3150" b="1" spc="114" dirty="0">
                <a:latin typeface="Bell MT" panose="02020503060305020303" pitchFamily="18" charset="0"/>
                <a:cs typeface="Tahoma"/>
              </a:rPr>
              <a:t>statement</a:t>
            </a:r>
            <a:r>
              <a:rPr sz="3150" b="1" spc="85" dirty="0">
                <a:latin typeface="Bell MT" panose="02020503060305020303" pitchFamily="18" charset="0"/>
                <a:cs typeface="Tahoma"/>
              </a:rPr>
              <a:t> </a:t>
            </a:r>
            <a:r>
              <a:rPr sz="3150" b="1" spc="25" dirty="0">
                <a:latin typeface="Bell MT" panose="02020503060305020303" pitchFamily="18" charset="0"/>
                <a:cs typeface="Tahoma"/>
              </a:rPr>
              <a:t>is </a:t>
            </a:r>
            <a:r>
              <a:rPr sz="3150" b="1" spc="30" dirty="0">
                <a:latin typeface="Bell MT" panose="02020503060305020303" pitchFamily="18" charset="0"/>
                <a:cs typeface="Tahoma"/>
              </a:rPr>
              <a:t> </a:t>
            </a:r>
            <a:r>
              <a:rPr sz="3150" b="1" spc="85" dirty="0">
                <a:latin typeface="Bell MT" panose="02020503060305020303" pitchFamily="18" charset="0"/>
                <a:cs typeface="Tahoma"/>
              </a:rPr>
              <a:t>to</a:t>
            </a:r>
            <a:r>
              <a:rPr sz="3150" b="1" spc="80" dirty="0">
                <a:latin typeface="Bell MT" panose="02020503060305020303" pitchFamily="18" charset="0"/>
                <a:cs typeface="Tahoma"/>
              </a:rPr>
              <a:t> </a:t>
            </a:r>
            <a:r>
              <a:rPr sz="3150" b="1" spc="90" dirty="0">
                <a:latin typeface="Bell MT" panose="02020503060305020303" pitchFamily="18" charset="0"/>
                <a:cs typeface="Tahoma"/>
              </a:rPr>
              <a:t>detect</a:t>
            </a:r>
            <a:r>
              <a:rPr sz="3150" b="1" spc="85" dirty="0">
                <a:latin typeface="Bell MT" panose="02020503060305020303" pitchFamily="18" charset="0"/>
                <a:cs typeface="Tahoma"/>
              </a:rPr>
              <a:t> </a:t>
            </a:r>
            <a:r>
              <a:rPr sz="3150" b="1" spc="110" dirty="0">
                <a:latin typeface="Bell MT" panose="02020503060305020303" pitchFamily="18" charset="0"/>
                <a:cs typeface="Tahoma"/>
              </a:rPr>
              <a:t>plant</a:t>
            </a:r>
            <a:r>
              <a:rPr sz="3150" b="1" spc="85" dirty="0">
                <a:latin typeface="Bell MT" panose="02020503060305020303" pitchFamily="18" charset="0"/>
                <a:cs typeface="Tahoma"/>
              </a:rPr>
              <a:t> </a:t>
            </a:r>
            <a:r>
              <a:rPr sz="3150" b="1" spc="40" dirty="0">
                <a:latin typeface="Bell MT" panose="02020503060305020303" pitchFamily="18" charset="0"/>
                <a:cs typeface="Tahoma"/>
              </a:rPr>
              <a:t>by</a:t>
            </a:r>
            <a:r>
              <a:rPr sz="3150" b="1" spc="85" dirty="0">
                <a:latin typeface="Bell MT" panose="02020503060305020303" pitchFamily="18" charset="0"/>
                <a:cs typeface="Tahoma"/>
              </a:rPr>
              <a:t> </a:t>
            </a:r>
            <a:r>
              <a:rPr sz="3150" b="1" spc="70" dirty="0">
                <a:latin typeface="Bell MT" panose="02020503060305020303" pitchFamily="18" charset="0"/>
                <a:cs typeface="Tahoma"/>
              </a:rPr>
              <a:t>digital</a:t>
            </a:r>
            <a:r>
              <a:rPr sz="3150" b="1" spc="80" dirty="0">
                <a:latin typeface="Bell MT" panose="02020503060305020303" pitchFamily="18" charset="0"/>
                <a:cs typeface="Tahoma"/>
              </a:rPr>
              <a:t> </a:t>
            </a:r>
            <a:r>
              <a:rPr sz="3150" b="1" spc="60" dirty="0">
                <a:latin typeface="Bell MT" panose="02020503060305020303" pitchFamily="18" charset="0"/>
                <a:cs typeface="Tahoma"/>
              </a:rPr>
              <a:t>image</a:t>
            </a:r>
            <a:r>
              <a:rPr sz="3150" b="1" spc="85" dirty="0">
                <a:latin typeface="Bell MT" panose="02020503060305020303" pitchFamily="18" charset="0"/>
                <a:cs typeface="Tahoma"/>
              </a:rPr>
              <a:t> </a:t>
            </a:r>
            <a:r>
              <a:rPr sz="3150" b="1" spc="65" dirty="0">
                <a:latin typeface="Bell MT" panose="02020503060305020303" pitchFamily="18" charset="0"/>
                <a:cs typeface="Tahoma"/>
              </a:rPr>
              <a:t>processing</a:t>
            </a:r>
            <a:r>
              <a:rPr sz="3150" b="1" spc="85" dirty="0">
                <a:latin typeface="Bell MT" panose="02020503060305020303" pitchFamily="18" charset="0"/>
                <a:cs typeface="Tahoma"/>
              </a:rPr>
              <a:t> </a:t>
            </a:r>
            <a:r>
              <a:rPr sz="3150" b="1" spc="-85" dirty="0">
                <a:latin typeface="Bell MT" panose="02020503060305020303" pitchFamily="18" charset="0"/>
                <a:cs typeface="Tahoma"/>
              </a:rPr>
              <a:t>.</a:t>
            </a:r>
            <a:r>
              <a:rPr sz="3150" b="1" spc="85" dirty="0">
                <a:latin typeface="Bell MT" panose="02020503060305020303" pitchFamily="18" charset="0"/>
                <a:cs typeface="Tahoma"/>
              </a:rPr>
              <a:t> </a:t>
            </a:r>
            <a:r>
              <a:rPr sz="3150" b="1" spc="20" dirty="0">
                <a:latin typeface="Bell MT" panose="02020503060305020303" pitchFamily="18" charset="0"/>
                <a:cs typeface="Tahoma"/>
              </a:rPr>
              <a:t>By </a:t>
            </a:r>
            <a:r>
              <a:rPr sz="3150" b="1" spc="25" dirty="0">
                <a:latin typeface="Bell MT" panose="02020503060305020303" pitchFamily="18" charset="0"/>
                <a:cs typeface="Tahoma"/>
              </a:rPr>
              <a:t> </a:t>
            </a:r>
            <a:r>
              <a:rPr sz="3150" b="1" spc="90" dirty="0">
                <a:latin typeface="Bell MT" panose="02020503060305020303" pitchFamily="18" charset="0"/>
                <a:cs typeface="Tahoma"/>
              </a:rPr>
              <a:t>this</a:t>
            </a:r>
            <a:r>
              <a:rPr sz="3150" b="1" spc="80" dirty="0">
                <a:latin typeface="Bell MT" panose="02020503060305020303" pitchFamily="18" charset="0"/>
                <a:cs typeface="Tahoma"/>
              </a:rPr>
              <a:t> </a:t>
            </a:r>
            <a:r>
              <a:rPr sz="3150" b="1" spc="70" dirty="0">
                <a:latin typeface="Bell MT" panose="02020503060305020303" pitchFamily="18" charset="0"/>
                <a:cs typeface="Tahoma"/>
              </a:rPr>
              <a:t>project</a:t>
            </a:r>
            <a:r>
              <a:rPr sz="3150" b="1" spc="85" dirty="0">
                <a:latin typeface="Bell MT" panose="02020503060305020303" pitchFamily="18" charset="0"/>
                <a:cs typeface="Tahoma"/>
              </a:rPr>
              <a:t> </a:t>
            </a:r>
            <a:r>
              <a:rPr sz="3150" b="1" spc="60" dirty="0">
                <a:latin typeface="Bell MT" panose="02020503060305020303" pitchFamily="18" charset="0"/>
                <a:cs typeface="Tahoma"/>
              </a:rPr>
              <a:t>of</a:t>
            </a:r>
            <a:r>
              <a:rPr sz="3150" b="1" spc="80" dirty="0">
                <a:latin typeface="Bell MT" panose="02020503060305020303" pitchFamily="18" charset="0"/>
                <a:cs typeface="Tahoma"/>
              </a:rPr>
              <a:t> </a:t>
            </a:r>
            <a:r>
              <a:rPr sz="3150" b="1" spc="110" dirty="0">
                <a:latin typeface="Bell MT" panose="02020503060305020303" pitchFamily="18" charset="0"/>
                <a:cs typeface="Tahoma"/>
              </a:rPr>
              <a:t>plant</a:t>
            </a:r>
            <a:r>
              <a:rPr sz="3150" b="1" spc="85" dirty="0">
                <a:latin typeface="Bell MT" panose="02020503060305020303" pitchFamily="18" charset="0"/>
                <a:cs typeface="Tahoma"/>
              </a:rPr>
              <a:t> </a:t>
            </a:r>
            <a:r>
              <a:rPr sz="3150" b="1" spc="95" dirty="0">
                <a:latin typeface="Bell MT" panose="02020503060305020303" pitchFamily="18" charset="0"/>
                <a:cs typeface="Tahoma"/>
              </a:rPr>
              <a:t>detection,</a:t>
            </a:r>
            <a:r>
              <a:rPr sz="3150" b="1" spc="85" dirty="0">
                <a:latin typeface="Bell MT" panose="02020503060305020303" pitchFamily="18" charset="0"/>
                <a:cs typeface="Tahoma"/>
              </a:rPr>
              <a:t> </a:t>
            </a:r>
            <a:r>
              <a:rPr sz="3150" b="1" spc="-5" dirty="0">
                <a:latin typeface="Bell MT" panose="02020503060305020303" pitchFamily="18" charset="0"/>
                <a:cs typeface="Tahoma"/>
              </a:rPr>
              <a:t>we</a:t>
            </a:r>
            <a:r>
              <a:rPr sz="3150" b="1" spc="80" dirty="0">
                <a:latin typeface="Bell MT" panose="02020503060305020303" pitchFamily="18" charset="0"/>
                <a:cs typeface="Tahoma"/>
              </a:rPr>
              <a:t> </a:t>
            </a:r>
            <a:r>
              <a:rPr sz="3150" b="1" spc="75" dirty="0">
                <a:latin typeface="Bell MT" panose="02020503060305020303" pitchFamily="18" charset="0"/>
                <a:cs typeface="Tahoma"/>
              </a:rPr>
              <a:t>can</a:t>
            </a:r>
            <a:r>
              <a:rPr sz="3150" b="1" spc="85" dirty="0">
                <a:latin typeface="Bell MT" panose="02020503060305020303" pitchFamily="18" charset="0"/>
                <a:cs typeface="Tahoma"/>
              </a:rPr>
              <a:t> </a:t>
            </a:r>
            <a:r>
              <a:rPr sz="3150" b="1" spc="90" dirty="0">
                <a:latin typeface="Bell MT" panose="02020503060305020303" pitchFamily="18" charset="0"/>
                <a:cs typeface="Tahoma"/>
              </a:rPr>
              <a:t>detect </a:t>
            </a:r>
            <a:r>
              <a:rPr sz="3150" b="1" spc="95" dirty="0">
                <a:latin typeface="Bell MT" panose="02020503060305020303" pitchFamily="18" charset="0"/>
                <a:cs typeface="Tahoma"/>
              </a:rPr>
              <a:t> </a:t>
            </a:r>
            <a:r>
              <a:rPr sz="3150" b="1" spc="75" dirty="0">
                <a:latin typeface="Bell MT" panose="02020503060305020303" pitchFamily="18" charset="0"/>
                <a:cs typeface="Tahoma"/>
              </a:rPr>
              <a:t>which </a:t>
            </a:r>
            <a:r>
              <a:rPr sz="3150" b="1" spc="110" dirty="0">
                <a:latin typeface="Bell MT" panose="02020503060305020303" pitchFamily="18" charset="0"/>
                <a:cs typeface="Tahoma"/>
              </a:rPr>
              <a:t>plant </a:t>
            </a:r>
            <a:r>
              <a:rPr sz="3150" b="1" spc="85" dirty="0">
                <a:latin typeface="Bell MT" panose="02020503060305020303" pitchFamily="18" charset="0"/>
                <a:cs typeface="Tahoma"/>
              </a:rPr>
              <a:t>it </a:t>
            </a:r>
            <a:r>
              <a:rPr sz="3150" b="1" spc="25" dirty="0">
                <a:latin typeface="Bell MT" panose="02020503060305020303" pitchFamily="18" charset="0"/>
                <a:cs typeface="Tahoma"/>
              </a:rPr>
              <a:t>is, </a:t>
            </a:r>
            <a:r>
              <a:rPr sz="3150" b="1" spc="80" dirty="0">
                <a:latin typeface="Bell MT" panose="02020503060305020303" pitchFamily="18" charset="0"/>
                <a:cs typeface="Tahoma"/>
              </a:rPr>
              <a:t>what </a:t>
            </a:r>
            <a:r>
              <a:rPr sz="3150" b="1" spc="90" dirty="0">
                <a:latin typeface="Bell MT" panose="02020503060305020303" pitchFamily="18" charset="0"/>
                <a:cs typeface="Tahoma"/>
              </a:rPr>
              <a:t>are </a:t>
            </a:r>
            <a:r>
              <a:rPr sz="3150" b="1" spc="100" dirty="0">
                <a:latin typeface="Bell MT" panose="02020503060305020303" pitchFamily="18" charset="0"/>
                <a:cs typeface="Tahoma"/>
              </a:rPr>
              <a:t>the </a:t>
            </a:r>
            <a:r>
              <a:rPr sz="3150" b="1" spc="110" dirty="0">
                <a:latin typeface="Bell MT" panose="02020503060305020303" pitchFamily="18" charset="0"/>
                <a:cs typeface="Tahoma"/>
              </a:rPr>
              <a:t>requirements, </a:t>
            </a:r>
            <a:r>
              <a:rPr sz="3150" b="1" spc="85" dirty="0">
                <a:latin typeface="Bell MT" panose="02020503060305020303" pitchFamily="18" charset="0"/>
                <a:cs typeface="Tahoma"/>
              </a:rPr>
              <a:t>any </a:t>
            </a:r>
            <a:r>
              <a:rPr sz="3150" b="1" spc="90" dirty="0">
                <a:latin typeface="Bell MT" panose="02020503060305020303" pitchFamily="18" charset="0"/>
                <a:cs typeface="Tahoma"/>
              </a:rPr>
              <a:t> </a:t>
            </a:r>
            <a:r>
              <a:rPr sz="3150" b="1" spc="70" dirty="0">
                <a:latin typeface="Bell MT" panose="02020503060305020303" pitchFamily="18" charset="0"/>
                <a:cs typeface="Tahoma"/>
              </a:rPr>
              <a:t>disease</a:t>
            </a:r>
            <a:r>
              <a:rPr sz="3150" b="1" spc="85" dirty="0">
                <a:latin typeface="Bell MT" panose="02020503060305020303" pitchFamily="18" charset="0"/>
                <a:cs typeface="Tahoma"/>
              </a:rPr>
              <a:t> </a:t>
            </a:r>
            <a:r>
              <a:rPr sz="3150" b="1" spc="40" dirty="0">
                <a:latin typeface="Bell MT" panose="02020503060305020303" pitchFamily="18" charset="0"/>
                <a:cs typeface="Tahoma"/>
              </a:rPr>
              <a:t>just</a:t>
            </a:r>
            <a:r>
              <a:rPr sz="3150" b="1" spc="85" dirty="0">
                <a:latin typeface="Bell MT" panose="02020503060305020303" pitchFamily="18" charset="0"/>
                <a:cs typeface="Tahoma"/>
              </a:rPr>
              <a:t> </a:t>
            </a:r>
            <a:r>
              <a:rPr sz="3150" b="1" spc="40" dirty="0">
                <a:latin typeface="Bell MT" panose="02020503060305020303" pitchFamily="18" charset="0"/>
                <a:cs typeface="Tahoma"/>
              </a:rPr>
              <a:t>by</a:t>
            </a:r>
            <a:r>
              <a:rPr sz="3150" b="1" spc="85" dirty="0">
                <a:latin typeface="Bell MT" panose="02020503060305020303" pitchFamily="18" charset="0"/>
                <a:cs typeface="Tahoma"/>
              </a:rPr>
              <a:t> </a:t>
            </a:r>
            <a:r>
              <a:rPr sz="3150" b="1" spc="65" dirty="0">
                <a:latin typeface="Bell MT" panose="02020503060305020303" pitchFamily="18" charset="0"/>
                <a:cs typeface="Tahoma"/>
              </a:rPr>
              <a:t>clicking</a:t>
            </a:r>
            <a:r>
              <a:rPr sz="3150" b="1" spc="85" dirty="0">
                <a:latin typeface="Bell MT" panose="02020503060305020303" pitchFamily="18" charset="0"/>
                <a:cs typeface="Tahoma"/>
              </a:rPr>
              <a:t> </a:t>
            </a:r>
            <a:r>
              <a:rPr sz="3150" b="1" spc="25" dirty="0">
                <a:latin typeface="Bell MT" panose="02020503060305020303" pitchFamily="18" charset="0"/>
                <a:cs typeface="Tahoma"/>
              </a:rPr>
              <a:t>a</a:t>
            </a:r>
            <a:r>
              <a:rPr sz="3150" b="1" spc="85" dirty="0">
                <a:latin typeface="Bell MT" panose="02020503060305020303" pitchFamily="18" charset="0"/>
                <a:cs typeface="Tahoma"/>
              </a:rPr>
              <a:t> </a:t>
            </a:r>
            <a:r>
              <a:rPr sz="3150" b="1" spc="105" dirty="0">
                <a:latin typeface="Bell MT" panose="02020503060305020303" pitchFamily="18" charset="0"/>
                <a:cs typeface="Tahoma"/>
              </a:rPr>
              <a:t>photo</a:t>
            </a:r>
            <a:r>
              <a:rPr sz="3150" b="1" spc="85" dirty="0">
                <a:latin typeface="Bell MT" panose="02020503060305020303" pitchFamily="18" charset="0"/>
                <a:cs typeface="Tahoma"/>
              </a:rPr>
              <a:t> </a:t>
            </a:r>
            <a:r>
              <a:rPr sz="3150" b="1" spc="60" dirty="0">
                <a:latin typeface="Bell MT" panose="02020503060305020303" pitchFamily="18" charset="0"/>
                <a:cs typeface="Tahoma"/>
              </a:rPr>
              <a:t>of</a:t>
            </a:r>
            <a:r>
              <a:rPr sz="3150" b="1" spc="85" dirty="0">
                <a:latin typeface="Bell MT" panose="02020503060305020303" pitchFamily="18" charset="0"/>
                <a:cs typeface="Tahoma"/>
              </a:rPr>
              <a:t> </a:t>
            </a:r>
            <a:r>
              <a:rPr sz="3150" b="1" spc="120" dirty="0">
                <a:latin typeface="Bell MT" panose="02020503060305020303" pitchFamily="18" charset="0"/>
                <a:cs typeface="Tahoma"/>
              </a:rPr>
              <a:t>that</a:t>
            </a:r>
            <a:r>
              <a:rPr sz="3150" b="1" spc="85" dirty="0">
                <a:latin typeface="Bell MT" panose="02020503060305020303" pitchFamily="18" charset="0"/>
                <a:cs typeface="Tahoma"/>
              </a:rPr>
              <a:t> </a:t>
            </a:r>
            <a:r>
              <a:rPr sz="3150" b="1" spc="95" dirty="0">
                <a:latin typeface="Bell MT" panose="02020503060305020303" pitchFamily="18" charset="0"/>
                <a:cs typeface="Tahoma"/>
              </a:rPr>
              <a:t>plant,</a:t>
            </a:r>
            <a:r>
              <a:rPr sz="3150" b="1" spc="85" dirty="0">
                <a:latin typeface="Bell MT" panose="02020503060305020303" pitchFamily="18" charset="0"/>
                <a:cs typeface="Tahoma"/>
              </a:rPr>
              <a:t> </a:t>
            </a:r>
            <a:r>
              <a:rPr sz="3150" b="1" spc="-5" dirty="0">
                <a:latin typeface="Bell MT" panose="02020503060305020303" pitchFamily="18" charset="0"/>
                <a:cs typeface="Tahoma"/>
              </a:rPr>
              <a:t>we </a:t>
            </a:r>
            <a:r>
              <a:rPr sz="3150" b="1" dirty="0">
                <a:latin typeface="Bell MT" panose="02020503060305020303" pitchFamily="18" charset="0"/>
                <a:cs typeface="Tahoma"/>
              </a:rPr>
              <a:t> </a:t>
            </a:r>
            <a:r>
              <a:rPr sz="3150" b="1" spc="75" dirty="0">
                <a:latin typeface="Bell MT" panose="02020503060305020303" pitchFamily="18" charset="0"/>
                <a:cs typeface="Tahoma"/>
              </a:rPr>
              <a:t>can </a:t>
            </a:r>
            <a:r>
              <a:rPr sz="3150" b="1" spc="85" dirty="0">
                <a:latin typeface="Bell MT" panose="02020503060305020303" pitchFamily="18" charset="0"/>
                <a:cs typeface="Tahoma"/>
              </a:rPr>
              <a:t>come to </a:t>
            </a:r>
            <a:r>
              <a:rPr sz="3150" b="1" spc="80" dirty="0">
                <a:latin typeface="Bell MT" panose="02020503060305020303" pitchFamily="18" charset="0"/>
                <a:cs typeface="Tahoma"/>
              </a:rPr>
              <a:t>know </a:t>
            </a:r>
            <a:r>
              <a:rPr sz="3150" b="1" spc="75" dirty="0">
                <a:latin typeface="Bell MT" panose="02020503060305020303" pitchFamily="18" charset="0"/>
                <a:cs typeface="Tahoma"/>
              </a:rPr>
              <a:t>all </a:t>
            </a:r>
            <a:r>
              <a:rPr sz="3150" b="1" spc="100" dirty="0">
                <a:latin typeface="Bell MT" panose="02020503060305020303" pitchFamily="18" charset="0"/>
                <a:cs typeface="Tahoma"/>
              </a:rPr>
              <a:t>the </a:t>
            </a:r>
            <a:r>
              <a:rPr sz="3150" b="1" spc="90" dirty="0">
                <a:latin typeface="Bell MT" panose="02020503060305020303" pitchFamily="18" charset="0"/>
                <a:cs typeface="Tahoma"/>
              </a:rPr>
              <a:t>details </a:t>
            </a:r>
            <a:r>
              <a:rPr sz="3150" b="1" spc="105" dirty="0">
                <a:latin typeface="Bell MT" panose="02020503060305020303" pitchFamily="18" charset="0"/>
                <a:cs typeface="Tahoma"/>
              </a:rPr>
              <a:t>about </a:t>
            </a:r>
            <a:r>
              <a:rPr sz="3150" b="1" spc="120" dirty="0">
                <a:latin typeface="Bell MT" panose="02020503060305020303" pitchFamily="18" charset="0"/>
                <a:cs typeface="Tahoma"/>
              </a:rPr>
              <a:t>that </a:t>
            </a:r>
            <a:r>
              <a:rPr sz="3150" b="1" spc="90" dirty="0">
                <a:latin typeface="Bell MT" panose="02020503060305020303" pitchFamily="18" charset="0"/>
                <a:cs typeface="Tahoma"/>
              </a:rPr>
              <a:t>plant. </a:t>
            </a:r>
            <a:r>
              <a:rPr sz="3150" b="1" spc="-910" dirty="0">
                <a:latin typeface="Bell MT" panose="02020503060305020303" pitchFamily="18" charset="0"/>
                <a:cs typeface="Tahoma"/>
              </a:rPr>
              <a:t> </a:t>
            </a:r>
            <a:r>
              <a:rPr sz="3150" b="1" spc="50" dirty="0">
                <a:latin typeface="Bell MT" panose="02020503060305020303" pitchFamily="18" charset="0"/>
                <a:cs typeface="Tahoma"/>
              </a:rPr>
              <a:t>This</a:t>
            </a:r>
            <a:r>
              <a:rPr sz="3150" b="1" spc="80" dirty="0">
                <a:latin typeface="Bell MT" panose="02020503060305020303" pitchFamily="18" charset="0"/>
                <a:cs typeface="Tahoma"/>
              </a:rPr>
              <a:t> </a:t>
            </a:r>
            <a:r>
              <a:rPr sz="3150" b="1" spc="55" dirty="0">
                <a:latin typeface="Bell MT" panose="02020503060305020303" pitchFamily="18" charset="0"/>
                <a:cs typeface="Tahoma"/>
              </a:rPr>
              <a:t>will</a:t>
            </a:r>
            <a:r>
              <a:rPr sz="3150" b="1" spc="85" dirty="0">
                <a:latin typeface="Bell MT" panose="02020503060305020303" pitchFamily="18" charset="0"/>
                <a:cs typeface="Tahoma"/>
              </a:rPr>
              <a:t> </a:t>
            </a:r>
            <a:r>
              <a:rPr sz="3150" b="1" spc="50" dirty="0">
                <a:latin typeface="Bell MT" panose="02020503060305020303" pitchFamily="18" charset="0"/>
                <a:cs typeface="Tahoma"/>
              </a:rPr>
              <a:t>be</a:t>
            </a:r>
            <a:r>
              <a:rPr sz="3150" b="1" spc="80" dirty="0">
                <a:latin typeface="Bell MT" panose="02020503060305020303" pitchFamily="18" charset="0"/>
                <a:cs typeface="Tahoma"/>
              </a:rPr>
              <a:t> </a:t>
            </a:r>
            <a:r>
              <a:rPr sz="3150" b="1" spc="25" dirty="0">
                <a:latin typeface="Bell MT" panose="02020503060305020303" pitchFamily="18" charset="0"/>
                <a:cs typeface="Tahoma"/>
              </a:rPr>
              <a:t>a</a:t>
            </a:r>
            <a:r>
              <a:rPr sz="3150" b="1" spc="85" dirty="0">
                <a:latin typeface="Bell MT" panose="02020503060305020303" pitchFamily="18" charset="0"/>
                <a:cs typeface="Tahoma"/>
              </a:rPr>
              <a:t> </a:t>
            </a:r>
            <a:r>
              <a:rPr sz="3150" b="1" spc="95" dirty="0">
                <a:latin typeface="Bell MT" panose="02020503060305020303" pitchFamily="18" charset="0"/>
                <a:cs typeface="Tahoma"/>
              </a:rPr>
              <a:t>faster</a:t>
            </a:r>
            <a:r>
              <a:rPr sz="3150" b="1" spc="80" dirty="0">
                <a:latin typeface="Bell MT" panose="02020503060305020303" pitchFamily="18" charset="0"/>
                <a:cs typeface="Tahoma"/>
              </a:rPr>
              <a:t> detecting</a:t>
            </a:r>
            <a:r>
              <a:rPr sz="3150" b="1" spc="85" dirty="0">
                <a:latin typeface="Bell MT" panose="02020503060305020303" pitchFamily="18" charset="0"/>
                <a:cs typeface="Tahoma"/>
              </a:rPr>
              <a:t> </a:t>
            </a:r>
            <a:r>
              <a:rPr sz="3150" b="1" spc="65" dirty="0">
                <a:latin typeface="Bell MT" panose="02020503060305020303" pitchFamily="18" charset="0"/>
                <a:cs typeface="Tahoma"/>
              </a:rPr>
              <a:t>process,</a:t>
            </a:r>
            <a:r>
              <a:rPr sz="3150" b="1" spc="80" dirty="0">
                <a:latin typeface="Bell MT" panose="02020503060305020303" pitchFamily="18" charset="0"/>
                <a:cs typeface="Tahoma"/>
              </a:rPr>
              <a:t> </a:t>
            </a:r>
            <a:r>
              <a:rPr sz="3150" b="1" spc="25" dirty="0">
                <a:latin typeface="Bell MT" panose="02020503060305020303" pitchFamily="18" charset="0"/>
                <a:cs typeface="Tahoma"/>
              </a:rPr>
              <a:t>so</a:t>
            </a:r>
            <a:r>
              <a:rPr sz="3150" b="1" spc="85" dirty="0">
                <a:latin typeface="Bell MT" panose="02020503060305020303" pitchFamily="18" charset="0"/>
                <a:cs typeface="Tahoma"/>
              </a:rPr>
              <a:t> </a:t>
            </a:r>
            <a:r>
              <a:rPr sz="3150" b="1" spc="120" dirty="0">
                <a:latin typeface="Bell MT" panose="02020503060305020303" pitchFamily="18" charset="0"/>
                <a:cs typeface="Tahoma"/>
              </a:rPr>
              <a:t>that </a:t>
            </a:r>
            <a:r>
              <a:rPr sz="3150" b="1" spc="125" dirty="0">
                <a:latin typeface="Bell MT" panose="02020503060305020303" pitchFamily="18" charset="0"/>
                <a:cs typeface="Tahoma"/>
              </a:rPr>
              <a:t> </a:t>
            </a:r>
            <a:r>
              <a:rPr sz="3150" b="1" spc="75" dirty="0">
                <a:latin typeface="Bell MT" panose="02020503060305020303" pitchFamily="18" charset="0"/>
                <a:cs typeface="Tahoma"/>
              </a:rPr>
              <a:t>every</a:t>
            </a:r>
            <a:r>
              <a:rPr sz="3150" b="1" spc="80" dirty="0">
                <a:latin typeface="Bell MT" panose="02020503060305020303" pitchFamily="18" charset="0"/>
                <a:cs typeface="Tahoma"/>
              </a:rPr>
              <a:t> </a:t>
            </a:r>
            <a:r>
              <a:rPr sz="3150" b="1" spc="95" dirty="0">
                <a:latin typeface="Bell MT" panose="02020503060305020303" pitchFamily="18" charset="0"/>
                <a:cs typeface="Tahoma"/>
              </a:rPr>
              <a:t>person</a:t>
            </a:r>
            <a:r>
              <a:rPr sz="3150" b="1" spc="85" dirty="0">
                <a:latin typeface="Bell MT" panose="02020503060305020303" pitchFamily="18" charset="0"/>
                <a:cs typeface="Tahoma"/>
              </a:rPr>
              <a:t> </a:t>
            </a:r>
            <a:r>
              <a:rPr sz="3150" b="1" spc="75" dirty="0">
                <a:latin typeface="Bell MT" panose="02020503060305020303" pitchFamily="18" charset="0"/>
                <a:cs typeface="Tahoma"/>
              </a:rPr>
              <a:t>can</a:t>
            </a:r>
            <a:r>
              <a:rPr sz="3150" b="1" spc="80" dirty="0">
                <a:latin typeface="Bell MT" panose="02020503060305020303" pitchFamily="18" charset="0"/>
                <a:cs typeface="Tahoma"/>
              </a:rPr>
              <a:t> know</a:t>
            </a:r>
            <a:r>
              <a:rPr sz="3150" b="1" spc="85" dirty="0">
                <a:latin typeface="Bell MT" panose="02020503060305020303" pitchFamily="18" charset="0"/>
                <a:cs typeface="Tahoma"/>
              </a:rPr>
              <a:t> </a:t>
            </a:r>
            <a:r>
              <a:rPr sz="3150" b="1" spc="70" dirty="0">
                <a:latin typeface="Bell MT" panose="02020503060305020303" pitchFamily="18" charset="0"/>
                <a:cs typeface="Tahoma"/>
              </a:rPr>
              <a:t>easily</a:t>
            </a:r>
            <a:r>
              <a:rPr sz="3150" b="1" spc="80" dirty="0">
                <a:latin typeface="Bell MT" panose="02020503060305020303" pitchFamily="18" charset="0"/>
                <a:cs typeface="Tahoma"/>
              </a:rPr>
              <a:t> know</a:t>
            </a:r>
            <a:r>
              <a:rPr sz="3150" b="1" spc="85" dirty="0">
                <a:latin typeface="Bell MT" panose="02020503060305020303" pitchFamily="18" charset="0"/>
                <a:cs typeface="Tahoma"/>
              </a:rPr>
              <a:t> </a:t>
            </a:r>
            <a:r>
              <a:rPr sz="3150" b="1" spc="105" dirty="0">
                <a:latin typeface="Bell MT" panose="02020503060305020303" pitchFamily="18" charset="0"/>
                <a:cs typeface="Tahoma"/>
              </a:rPr>
              <a:t>about</a:t>
            </a:r>
            <a:r>
              <a:rPr sz="3150" b="1" spc="80" dirty="0">
                <a:latin typeface="Bell MT" panose="02020503060305020303" pitchFamily="18" charset="0"/>
                <a:cs typeface="Tahoma"/>
              </a:rPr>
              <a:t> </a:t>
            </a:r>
            <a:r>
              <a:rPr sz="3150" b="1" spc="25" dirty="0">
                <a:latin typeface="Bell MT" panose="02020503060305020303" pitchFamily="18" charset="0"/>
                <a:cs typeface="Tahoma"/>
              </a:rPr>
              <a:t>a</a:t>
            </a:r>
            <a:r>
              <a:rPr sz="3150" b="1" spc="85" dirty="0">
                <a:latin typeface="Bell MT" panose="02020503060305020303" pitchFamily="18" charset="0"/>
                <a:cs typeface="Tahoma"/>
              </a:rPr>
              <a:t> </a:t>
            </a:r>
            <a:r>
              <a:rPr sz="3150" b="1" spc="110" dirty="0">
                <a:latin typeface="Bell MT" panose="02020503060305020303" pitchFamily="18" charset="0"/>
                <a:cs typeface="Tahoma"/>
              </a:rPr>
              <a:t>plant </a:t>
            </a:r>
            <a:r>
              <a:rPr sz="3150" b="1" spc="114" dirty="0">
                <a:latin typeface="Bell MT" panose="02020503060305020303" pitchFamily="18" charset="0"/>
                <a:cs typeface="Tahoma"/>
              </a:rPr>
              <a:t> </a:t>
            </a:r>
            <a:r>
              <a:rPr sz="3150" b="1" spc="95" dirty="0">
                <a:latin typeface="Bell MT" panose="02020503060305020303" pitchFamily="18" charset="0"/>
                <a:cs typeface="Tahoma"/>
              </a:rPr>
              <a:t>and</a:t>
            </a:r>
            <a:r>
              <a:rPr sz="3150" b="1" spc="80" dirty="0">
                <a:latin typeface="Bell MT" panose="02020503060305020303" pitchFamily="18" charset="0"/>
                <a:cs typeface="Tahoma"/>
              </a:rPr>
              <a:t> </a:t>
            </a:r>
            <a:r>
              <a:rPr sz="3150" b="1" spc="110" dirty="0">
                <a:latin typeface="Bell MT" panose="02020503060305020303" pitchFamily="18" charset="0"/>
                <a:cs typeface="Tahoma"/>
              </a:rPr>
              <a:t>there</a:t>
            </a:r>
            <a:r>
              <a:rPr sz="3150" b="1" spc="85" dirty="0">
                <a:latin typeface="Bell MT" panose="02020503060305020303" pitchFamily="18" charset="0"/>
                <a:cs typeface="Tahoma"/>
              </a:rPr>
              <a:t> </a:t>
            </a:r>
            <a:r>
              <a:rPr sz="3150" b="1" spc="120" dirty="0">
                <a:latin typeface="Bell MT" panose="02020503060305020303" pitchFamily="18" charset="0"/>
                <a:cs typeface="Tahoma"/>
              </a:rPr>
              <a:t>requirement</a:t>
            </a:r>
            <a:endParaRPr sz="3150" dirty="0">
              <a:latin typeface="Bell MT" panose="02020503060305020303" pitchFamily="18" charset="0"/>
              <a:cs typeface="Tahoma"/>
            </a:endParaRPr>
          </a:p>
        </p:txBody>
      </p:sp>
      <p:sp>
        <p:nvSpPr>
          <p:cNvPr id="5" name="object 5"/>
          <p:cNvSpPr txBox="1">
            <a:spLocks noGrp="1"/>
          </p:cNvSpPr>
          <p:nvPr>
            <p:ph type="title"/>
          </p:nvPr>
        </p:nvSpPr>
        <p:spPr>
          <a:xfrm>
            <a:off x="7385284" y="955843"/>
            <a:ext cx="5721116" cy="1861406"/>
          </a:xfrm>
          <a:prstGeom prst="rect">
            <a:avLst/>
          </a:prstGeom>
        </p:spPr>
        <p:txBody>
          <a:bodyPr vert="horz" wrap="square" lIns="0" tIns="14604" rIns="0" bIns="0" rtlCol="0">
            <a:spAutoFit/>
          </a:bodyPr>
          <a:lstStyle/>
          <a:p>
            <a:pPr marL="184150">
              <a:lnSpc>
                <a:spcPts val="7234"/>
              </a:lnSpc>
              <a:spcBef>
                <a:spcPts val="114"/>
              </a:spcBef>
            </a:pPr>
            <a:r>
              <a:rPr sz="6300" spc="555" dirty="0">
                <a:latin typeface="Algerian" panose="04020705040A02060702" pitchFamily="82" charset="0"/>
              </a:rPr>
              <a:t>PROBLEM</a:t>
            </a:r>
            <a:endParaRPr sz="6300" dirty="0">
              <a:latin typeface="Algerian" panose="04020705040A02060702" pitchFamily="82" charset="0"/>
            </a:endParaRPr>
          </a:p>
          <a:p>
            <a:pPr marL="12700">
              <a:lnSpc>
                <a:spcPts val="7234"/>
              </a:lnSpc>
            </a:pPr>
            <a:r>
              <a:rPr sz="6300" spc="615" dirty="0">
                <a:latin typeface="Algerian" panose="04020705040A02060702" pitchFamily="82" charset="0"/>
              </a:rPr>
              <a:t>STATEMENT</a:t>
            </a:r>
            <a:endParaRPr sz="6300"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100"/>
            <a:ext cx="18288000" cy="10287000"/>
            <a:chOff x="0" y="3"/>
            <a:chExt cx="18288000" cy="10287000"/>
          </a:xfrm>
        </p:grpSpPr>
        <p:pic>
          <p:nvPicPr>
            <p:cNvPr id="3" name="object 3"/>
            <p:cNvPicPr/>
            <p:nvPr/>
          </p:nvPicPr>
          <p:blipFill>
            <a:blip r:embed="rId2" cstate="print"/>
            <a:stretch>
              <a:fillRect/>
            </a:stretch>
          </p:blipFill>
          <p:spPr>
            <a:xfrm>
              <a:off x="0" y="3"/>
              <a:ext cx="18287999" cy="10286999"/>
            </a:xfrm>
            <a:prstGeom prst="rect">
              <a:avLst/>
            </a:prstGeom>
          </p:spPr>
        </p:pic>
        <p:sp>
          <p:nvSpPr>
            <p:cNvPr id="4" name="object 4"/>
            <p:cNvSpPr/>
            <p:nvPr/>
          </p:nvSpPr>
          <p:spPr>
            <a:xfrm>
              <a:off x="2665322" y="1858541"/>
              <a:ext cx="12954000" cy="6572250"/>
            </a:xfrm>
            <a:custGeom>
              <a:avLst/>
              <a:gdLst/>
              <a:ahLst/>
              <a:cxnLst/>
              <a:rect l="l" t="t" r="r" b="b"/>
              <a:pathLst>
                <a:path w="12954000" h="6572250">
                  <a:moveTo>
                    <a:pt x="12953998" y="6572249"/>
                  </a:moveTo>
                  <a:lnTo>
                    <a:pt x="0" y="6572249"/>
                  </a:lnTo>
                  <a:lnTo>
                    <a:pt x="0" y="0"/>
                  </a:lnTo>
                  <a:lnTo>
                    <a:pt x="12953998" y="0"/>
                  </a:lnTo>
                  <a:lnTo>
                    <a:pt x="12953998" y="6572249"/>
                  </a:lnTo>
                  <a:close/>
                </a:path>
              </a:pathLst>
            </a:custGeom>
            <a:solidFill>
              <a:srgbClr val="000000">
                <a:alpha val="69799"/>
              </a:srgbClr>
            </a:solidFill>
          </p:spPr>
          <p:txBody>
            <a:bodyPr wrap="square" lIns="0" tIns="0" rIns="0" bIns="0" rtlCol="0"/>
            <a:lstStyle/>
            <a:p>
              <a:endParaRPr/>
            </a:p>
          </p:txBody>
        </p:sp>
      </p:grpSp>
      <p:sp>
        <p:nvSpPr>
          <p:cNvPr id="5" name="object 5"/>
          <p:cNvSpPr txBox="1">
            <a:spLocks noGrp="1"/>
          </p:cNvSpPr>
          <p:nvPr>
            <p:ph type="title"/>
          </p:nvPr>
        </p:nvSpPr>
        <p:spPr>
          <a:xfrm>
            <a:off x="6324600" y="1993329"/>
            <a:ext cx="5433396" cy="728405"/>
          </a:xfrm>
          <a:prstGeom prst="rect">
            <a:avLst/>
          </a:prstGeom>
        </p:spPr>
        <p:txBody>
          <a:bodyPr vert="horz" wrap="square" lIns="0" tIns="12700" rIns="0" bIns="0" rtlCol="0">
            <a:spAutoFit/>
          </a:bodyPr>
          <a:lstStyle/>
          <a:p>
            <a:pPr marL="12700" algn="ctr">
              <a:lnSpc>
                <a:spcPct val="100000"/>
              </a:lnSpc>
              <a:spcBef>
                <a:spcPts val="100"/>
              </a:spcBef>
            </a:pPr>
            <a:r>
              <a:rPr sz="4650" spc="305" dirty="0">
                <a:solidFill>
                  <a:srgbClr val="FFFFFF"/>
                </a:solidFill>
                <a:latin typeface="Algerian" panose="04020705040A02060702" pitchFamily="82" charset="0"/>
              </a:rPr>
              <a:t>M</a:t>
            </a:r>
            <a:r>
              <a:rPr sz="4650" spc="459" dirty="0">
                <a:solidFill>
                  <a:srgbClr val="FFFFFF"/>
                </a:solidFill>
                <a:latin typeface="Algerian" panose="04020705040A02060702" pitchFamily="82" charset="0"/>
              </a:rPr>
              <a:t>O</a:t>
            </a:r>
            <a:r>
              <a:rPr sz="4650" spc="800" dirty="0">
                <a:solidFill>
                  <a:srgbClr val="FFFFFF"/>
                </a:solidFill>
                <a:latin typeface="Algerian" panose="04020705040A02060702" pitchFamily="82" charset="0"/>
              </a:rPr>
              <a:t>T</a:t>
            </a:r>
            <a:r>
              <a:rPr sz="4650" spc="919" dirty="0">
                <a:solidFill>
                  <a:srgbClr val="FFFFFF"/>
                </a:solidFill>
                <a:latin typeface="Algerian" panose="04020705040A02060702" pitchFamily="82" charset="0"/>
              </a:rPr>
              <a:t>I</a:t>
            </a:r>
            <a:r>
              <a:rPr sz="4650" spc="615" dirty="0">
                <a:solidFill>
                  <a:srgbClr val="FFFFFF"/>
                </a:solidFill>
                <a:latin typeface="Algerian" panose="04020705040A02060702" pitchFamily="82" charset="0"/>
              </a:rPr>
              <a:t>V</a:t>
            </a:r>
            <a:r>
              <a:rPr sz="4650" spc="550" dirty="0">
                <a:solidFill>
                  <a:srgbClr val="FFFFFF"/>
                </a:solidFill>
                <a:latin typeface="Algerian" panose="04020705040A02060702" pitchFamily="82" charset="0"/>
              </a:rPr>
              <a:t>A</a:t>
            </a:r>
            <a:r>
              <a:rPr sz="4650" spc="800" dirty="0">
                <a:solidFill>
                  <a:srgbClr val="FFFFFF"/>
                </a:solidFill>
                <a:latin typeface="Algerian" panose="04020705040A02060702" pitchFamily="82" charset="0"/>
              </a:rPr>
              <a:t>T</a:t>
            </a:r>
            <a:r>
              <a:rPr sz="4650" spc="919" dirty="0">
                <a:solidFill>
                  <a:srgbClr val="FFFFFF"/>
                </a:solidFill>
                <a:latin typeface="Algerian" panose="04020705040A02060702" pitchFamily="82" charset="0"/>
              </a:rPr>
              <a:t>I</a:t>
            </a:r>
            <a:r>
              <a:rPr sz="4650" spc="459" dirty="0">
                <a:solidFill>
                  <a:srgbClr val="FFFFFF"/>
                </a:solidFill>
                <a:latin typeface="Algerian" panose="04020705040A02060702" pitchFamily="82" charset="0"/>
              </a:rPr>
              <a:t>O</a:t>
            </a:r>
            <a:r>
              <a:rPr sz="4650" spc="785" dirty="0">
                <a:solidFill>
                  <a:srgbClr val="FFFFFF"/>
                </a:solidFill>
                <a:latin typeface="Algerian" panose="04020705040A02060702" pitchFamily="82" charset="0"/>
              </a:rPr>
              <a:t>N</a:t>
            </a:r>
            <a:r>
              <a:rPr sz="4650" spc="305" dirty="0">
                <a:solidFill>
                  <a:srgbClr val="FFFFFF"/>
                </a:solidFill>
                <a:latin typeface="Algerian" panose="04020705040A02060702" pitchFamily="82" charset="0"/>
              </a:rPr>
              <a:t>S</a:t>
            </a:r>
            <a:endParaRPr sz="4650" dirty="0">
              <a:latin typeface="Algerian" panose="04020705040A02060702" pitchFamily="82" charset="0"/>
            </a:endParaRPr>
          </a:p>
        </p:txBody>
      </p:sp>
      <p:sp>
        <p:nvSpPr>
          <p:cNvPr id="6" name="object 6"/>
          <p:cNvSpPr txBox="1"/>
          <p:nvPr/>
        </p:nvSpPr>
        <p:spPr>
          <a:xfrm>
            <a:off x="3220256" y="3094473"/>
            <a:ext cx="12258675" cy="4819012"/>
          </a:xfrm>
          <a:prstGeom prst="rect">
            <a:avLst/>
          </a:prstGeom>
        </p:spPr>
        <p:txBody>
          <a:bodyPr vert="horz" wrap="square" lIns="0" tIns="12700" rIns="0" bIns="0" rtlCol="0">
            <a:spAutoFit/>
          </a:bodyPr>
          <a:lstStyle/>
          <a:p>
            <a:pPr marL="12700" marR="5080" indent="99060">
              <a:lnSpc>
                <a:spcPct val="119300"/>
              </a:lnSpc>
              <a:spcBef>
                <a:spcPts val="100"/>
              </a:spcBef>
            </a:pPr>
            <a:r>
              <a:rPr sz="3300" spc="50" dirty="0">
                <a:solidFill>
                  <a:srgbClr val="FFFFFF"/>
                </a:solidFill>
                <a:latin typeface="Bell MT" panose="02020503060305020303" pitchFamily="18" charset="0"/>
                <a:cs typeface="Times New Roman"/>
              </a:rPr>
              <a:t>The </a:t>
            </a:r>
            <a:r>
              <a:rPr sz="3300" spc="175" dirty="0">
                <a:solidFill>
                  <a:srgbClr val="FFFFFF"/>
                </a:solidFill>
                <a:latin typeface="Bell MT" panose="02020503060305020303" pitchFamily="18" charset="0"/>
                <a:cs typeface="Times New Roman"/>
              </a:rPr>
              <a:t>detection </a:t>
            </a:r>
            <a:r>
              <a:rPr sz="3300" spc="50" dirty="0">
                <a:solidFill>
                  <a:srgbClr val="FFFFFF"/>
                </a:solidFill>
                <a:latin typeface="Bell MT" panose="02020503060305020303" pitchFamily="18" charset="0"/>
                <a:cs typeface="Times New Roman"/>
              </a:rPr>
              <a:t>of </a:t>
            </a:r>
            <a:r>
              <a:rPr sz="3300" spc="180" dirty="0">
                <a:solidFill>
                  <a:srgbClr val="FFFFFF"/>
                </a:solidFill>
                <a:latin typeface="Bell MT" panose="02020503060305020303" pitchFamily="18" charset="0"/>
                <a:cs typeface="Times New Roman"/>
              </a:rPr>
              <a:t>the </a:t>
            </a:r>
            <a:r>
              <a:rPr sz="3300" spc="114" dirty="0">
                <a:solidFill>
                  <a:srgbClr val="FFFFFF"/>
                </a:solidFill>
                <a:latin typeface="Bell MT" panose="02020503060305020303" pitchFamily="18" charset="0"/>
                <a:cs typeface="Times New Roman"/>
              </a:rPr>
              <a:t>type </a:t>
            </a:r>
            <a:r>
              <a:rPr sz="3300" spc="50" dirty="0">
                <a:solidFill>
                  <a:srgbClr val="FFFFFF"/>
                </a:solidFill>
                <a:latin typeface="Bell MT" panose="02020503060305020303" pitchFamily="18" charset="0"/>
                <a:cs typeface="Times New Roman"/>
              </a:rPr>
              <a:t>of </a:t>
            </a:r>
            <a:r>
              <a:rPr sz="3300" spc="175" dirty="0">
                <a:solidFill>
                  <a:srgbClr val="FFFFFF"/>
                </a:solidFill>
                <a:latin typeface="Bell MT" panose="02020503060305020303" pitchFamily="18" charset="0"/>
                <a:cs typeface="Times New Roman"/>
              </a:rPr>
              <a:t>plant </a:t>
            </a:r>
            <a:r>
              <a:rPr sz="3300" spc="200" dirty="0">
                <a:solidFill>
                  <a:srgbClr val="FFFFFF"/>
                </a:solidFill>
                <a:latin typeface="Bell MT" panose="02020503060305020303" pitchFamily="18" charset="0"/>
                <a:cs typeface="Times New Roman"/>
              </a:rPr>
              <a:t>and </a:t>
            </a:r>
            <a:r>
              <a:rPr sz="3300" spc="175" dirty="0">
                <a:solidFill>
                  <a:srgbClr val="FFFFFF"/>
                </a:solidFill>
                <a:latin typeface="Bell MT" panose="02020503060305020303" pitchFamily="18" charset="0"/>
                <a:cs typeface="Times New Roman"/>
              </a:rPr>
              <a:t>identification </a:t>
            </a:r>
            <a:r>
              <a:rPr sz="3300" spc="50" dirty="0">
                <a:solidFill>
                  <a:srgbClr val="FFFFFF"/>
                </a:solidFill>
                <a:latin typeface="Bell MT" panose="02020503060305020303" pitchFamily="18" charset="0"/>
                <a:cs typeface="Times New Roman"/>
              </a:rPr>
              <a:t>of </a:t>
            </a:r>
            <a:r>
              <a:rPr sz="3300" spc="180" dirty="0">
                <a:solidFill>
                  <a:srgbClr val="FFFFFF"/>
                </a:solidFill>
                <a:latin typeface="Bell MT" panose="02020503060305020303" pitchFamily="18" charset="0"/>
                <a:cs typeface="Times New Roman"/>
              </a:rPr>
              <a:t>the </a:t>
            </a:r>
            <a:r>
              <a:rPr sz="3300" spc="185" dirty="0">
                <a:solidFill>
                  <a:srgbClr val="FFFFFF"/>
                </a:solidFill>
                <a:latin typeface="Bell MT" panose="02020503060305020303" pitchFamily="18" charset="0"/>
                <a:cs typeface="Times New Roman"/>
              </a:rPr>
              <a:t> </a:t>
            </a:r>
            <a:r>
              <a:rPr sz="3300" spc="155" dirty="0">
                <a:solidFill>
                  <a:srgbClr val="FFFFFF"/>
                </a:solidFill>
                <a:latin typeface="Bell MT" panose="02020503060305020303" pitchFamily="18" charset="0"/>
                <a:cs typeface="Times New Roman"/>
              </a:rPr>
              <a:t>diseases</a:t>
            </a:r>
            <a:r>
              <a:rPr sz="3300" spc="85" dirty="0">
                <a:solidFill>
                  <a:srgbClr val="FFFFFF"/>
                </a:solidFill>
                <a:latin typeface="Bell MT" panose="02020503060305020303" pitchFamily="18" charset="0"/>
                <a:cs typeface="Times New Roman"/>
              </a:rPr>
              <a:t> </a:t>
            </a:r>
            <a:r>
              <a:rPr sz="3300" spc="200" dirty="0">
                <a:solidFill>
                  <a:srgbClr val="FFFFFF"/>
                </a:solidFill>
                <a:latin typeface="Bell MT" panose="02020503060305020303" pitchFamily="18" charset="0"/>
                <a:cs typeface="Times New Roman"/>
              </a:rPr>
              <a:t>and</a:t>
            </a:r>
            <a:r>
              <a:rPr sz="3300" spc="85" dirty="0">
                <a:solidFill>
                  <a:srgbClr val="FFFFFF"/>
                </a:solidFill>
                <a:latin typeface="Bell MT" panose="02020503060305020303" pitchFamily="18" charset="0"/>
                <a:cs typeface="Times New Roman"/>
              </a:rPr>
              <a:t> </a:t>
            </a:r>
            <a:r>
              <a:rPr sz="3300" spc="204" dirty="0">
                <a:solidFill>
                  <a:srgbClr val="FFFFFF"/>
                </a:solidFill>
                <a:latin typeface="Bell MT" panose="02020503060305020303" pitchFamily="18" charset="0"/>
                <a:cs typeface="Times New Roman"/>
              </a:rPr>
              <a:t>requirements</a:t>
            </a:r>
            <a:r>
              <a:rPr sz="3300" spc="90" dirty="0">
                <a:solidFill>
                  <a:srgbClr val="FFFFFF"/>
                </a:solidFill>
                <a:latin typeface="Bell MT" panose="02020503060305020303" pitchFamily="18" charset="0"/>
                <a:cs typeface="Times New Roman"/>
              </a:rPr>
              <a:t> </a:t>
            </a:r>
            <a:r>
              <a:rPr sz="3300" spc="130" dirty="0">
                <a:solidFill>
                  <a:srgbClr val="FFFFFF"/>
                </a:solidFill>
                <a:latin typeface="Bell MT" panose="02020503060305020303" pitchFamily="18" charset="0"/>
                <a:cs typeface="Times New Roman"/>
              </a:rPr>
              <a:t>for</a:t>
            </a:r>
            <a:r>
              <a:rPr sz="3300" spc="90" dirty="0">
                <a:solidFill>
                  <a:srgbClr val="FFFFFF"/>
                </a:solidFill>
                <a:latin typeface="Bell MT" panose="02020503060305020303" pitchFamily="18" charset="0"/>
                <a:cs typeface="Times New Roman"/>
              </a:rPr>
              <a:t> </a:t>
            </a:r>
            <a:r>
              <a:rPr sz="3300" spc="180" dirty="0">
                <a:solidFill>
                  <a:srgbClr val="FFFFFF"/>
                </a:solidFill>
                <a:latin typeface="Bell MT" panose="02020503060305020303" pitchFamily="18" charset="0"/>
                <a:cs typeface="Times New Roman"/>
              </a:rPr>
              <a:t>the</a:t>
            </a:r>
            <a:r>
              <a:rPr sz="3300" spc="90" dirty="0">
                <a:solidFill>
                  <a:srgbClr val="FFFFFF"/>
                </a:solidFill>
                <a:latin typeface="Bell MT" panose="02020503060305020303" pitchFamily="18" charset="0"/>
                <a:cs typeface="Times New Roman"/>
              </a:rPr>
              <a:t> </a:t>
            </a:r>
            <a:r>
              <a:rPr sz="3300" spc="175" dirty="0">
                <a:solidFill>
                  <a:srgbClr val="FFFFFF"/>
                </a:solidFill>
                <a:latin typeface="Bell MT" panose="02020503060305020303" pitchFamily="18" charset="0"/>
                <a:cs typeface="Times New Roman"/>
              </a:rPr>
              <a:t>plant</a:t>
            </a:r>
            <a:r>
              <a:rPr sz="3300" spc="90" dirty="0">
                <a:solidFill>
                  <a:srgbClr val="FFFFFF"/>
                </a:solidFill>
                <a:latin typeface="Bell MT" panose="02020503060305020303" pitchFamily="18" charset="0"/>
                <a:cs typeface="Times New Roman"/>
              </a:rPr>
              <a:t> is </a:t>
            </a:r>
            <a:r>
              <a:rPr sz="3300" spc="140" dirty="0">
                <a:solidFill>
                  <a:srgbClr val="FFFFFF"/>
                </a:solidFill>
                <a:latin typeface="Bell MT" panose="02020503060305020303" pitchFamily="18" charset="0"/>
                <a:cs typeface="Times New Roman"/>
              </a:rPr>
              <a:t>necessary</a:t>
            </a:r>
            <a:r>
              <a:rPr sz="3300" spc="85" dirty="0">
                <a:solidFill>
                  <a:srgbClr val="FFFFFF"/>
                </a:solidFill>
                <a:latin typeface="Bell MT" panose="02020503060305020303" pitchFamily="18" charset="0"/>
                <a:cs typeface="Times New Roman"/>
              </a:rPr>
              <a:t> </a:t>
            </a:r>
            <a:r>
              <a:rPr sz="3300" spc="145" dirty="0">
                <a:solidFill>
                  <a:srgbClr val="FFFFFF"/>
                </a:solidFill>
                <a:latin typeface="Bell MT" panose="02020503060305020303" pitchFamily="18" charset="0"/>
                <a:cs typeface="Times New Roman"/>
              </a:rPr>
              <a:t>in</a:t>
            </a:r>
            <a:r>
              <a:rPr sz="3300" spc="90" dirty="0">
                <a:solidFill>
                  <a:srgbClr val="FFFFFF"/>
                </a:solidFill>
                <a:latin typeface="Bell MT" panose="02020503060305020303" pitchFamily="18" charset="0"/>
                <a:cs typeface="Times New Roman"/>
              </a:rPr>
              <a:t> </a:t>
            </a:r>
            <a:r>
              <a:rPr sz="3300" spc="160" dirty="0">
                <a:solidFill>
                  <a:srgbClr val="FFFFFF"/>
                </a:solidFill>
                <a:latin typeface="Bell MT" panose="02020503060305020303" pitchFamily="18" charset="0"/>
                <a:cs typeface="Times New Roman"/>
              </a:rPr>
              <a:t>improving </a:t>
            </a:r>
            <a:r>
              <a:rPr sz="3300" spc="-810" dirty="0">
                <a:solidFill>
                  <a:srgbClr val="FFFFFF"/>
                </a:solidFill>
                <a:latin typeface="Bell MT" panose="02020503060305020303" pitchFamily="18" charset="0"/>
                <a:cs typeface="Times New Roman"/>
              </a:rPr>
              <a:t> </a:t>
            </a:r>
            <a:r>
              <a:rPr sz="3300" spc="185" dirty="0">
                <a:solidFill>
                  <a:srgbClr val="FFFFFF"/>
                </a:solidFill>
                <a:latin typeface="Bell MT" panose="02020503060305020303" pitchFamily="18" charset="0"/>
                <a:cs typeface="Times New Roman"/>
              </a:rPr>
              <a:t>agriculture</a:t>
            </a:r>
            <a:r>
              <a:rPr lang="en-US" sz="3300" spc="185" dirty="0">
                <a:solidFill>
                  <a:srgbClr val="FFFFFF"/>
                </a:solidFill>
                <a:latin typeface="Bell MT" panose="02020503060305020303" pitchFamily="18" charset="0"/>
                <a:cs typeface="Times New Roman"/>
              </a:rPr>
              <a:t> or in the growth of a particular plant.</a:t>
            </a:r>
            <a:endParaRPr sz="3300" dirty="0">
              <a:latin typeface="Bell MT" panose="02020503060305020303" pitchFamily="18" charset="0"/>
              <a:cs typeface="Times New Roman"/>
            </a:endParaRPr>
          </a:p>
          <a:p>
            <a:pPr marL="12700" marR="152400">
              <a:lnSpc>
                <a:spcPct val="119300"/>
              </a:lnSpc>
              <a:tabLst>
                <a:tab pos="3481704" algn="l"/>
              </a:tabLst>
            </a:pPr>
            <a:r>
              <a:rPr sz="3300" spc="80" dirty="0">
                <a:solidFill>
                  <a:srgbClr val="FFFFFF"/>
                </a:solidFill>
                <a:latin typeface="Bell MT" panose="02020503060305020303" pitchFamily="18" charset="0"/>
                <a:cs typeface="Times New Roman"/>
              </a:rPr>
              <a:t>This </a:t>
            </a:r>
            <a:r>
              <a:rPr sz="3300" spc="145" dirty="0">
                <a:solidFill>
                  <a:srgbClr val="FFFFFF"/>
                </a:solidFill>
                <a:latin typeface="Bell MT" panose="02020503060305020303" pitchFamily="18" charset="0"/>
                <a:cs typeface="Times New Roman"/>
              </a:rPr>
              <a:t>process </a:t>
            </a:r>
            <a:r>
              <a:rPr sz="3300" spc="25" dirty="0">
                <a:solidFill>
                  <a:srgbClr val="FFFFFF"/>
                </a:solidFill>
                <a:latin typeface="Bell MT" panose="02020503060305020303" pitchFamily="18" charset="0"/>
                <a:cs typeface="Times New Roman"/>
              </a:rPr>
              <a:t>will </a:t>
            </a:r>
            <a:r>
              <a:rPr sz="3300" spc="80" dirty="0">
                <a:solidFill>
                  <a:srgbClr val="FFFFFF"/>
                </a:solidFill>
                <a:latin typeface="Bell MT" panose="02020503060305020303" pitchFamily="18" charset="0"/>
                <a:cs typeface="Times New Roman"/>
              </a:rPr>
              <a:t>be </a:t>
            </a:r>
            <a:r>
              <a:rPr sz="3300" spc="60" dirty="0">
                <a:solidFill>
                  <a:srgbClr val="FFFFFF"/>
                </a:solidFill>
                <a:latin typeface="Bell MT" panose="02020503060305020303" pitchFamily="18" charset="0"/>
                <a:cs typeface="Times New Roman"/>
              </a:rPr>
              <a:t>slow </a:t>
            </a:r>
            <a:r>
              <a:rPr sz="3300" spc="-15" dirty="0">
                <a:solidFill>
                  <a:srgbClr val="FFFFFF"/>
                </a:solidFill>
                <a:latin typeface="Bell MT" panose="02020503060305020303" pitchFamily="18" charset="0"/>
                <a:cs typeface="Times New Roman"/>
              </a:rPr>
              <a:t>by </a:t>
            </a:r>
            <a:r>
              <a:rPr sz="3300" spc="155" dirty="0">
                <a:solidFill>
                  <a:srgbClr val="FFFFFF"/>
                </a:solidFill>
                <a:latin typeface="Bell MT" panose="02020503060305020303" pitchFamily="18" charset="0"/>
                <a:cs typeface="Times New Roman"/>
              </a:rPr>
              <a:t>doing </a:t>
            </a:r>
            <a:r>
              <a:rPr sz="3300" spc="145" dirty="0">
                <a:solidFill>
                  <a:srgbClr val="FFFFFF"/>
                </a:solidFill>
                <a:latin typeface="Bell MT" panose="02020503060305020303" pitchFamily="18" charset="0"/>
                <a:cs typeface="Times New Roman"/>
              </a:rPr>
              <a:t>in </a:t>
            </a:r>
            <a:r>
              <a:rPr sz="3300" spc="180" dirty="0">
                <a:solidFill>
                  <a:srgbClr val="FFFFFF"/>
                </a:solidFill>
                <a:latin typeface="Bell MT" panose="02020503060305020303" pitchFamily="18" charset="0"/>
                <a:cs typeface="Times New Roman"/>
              </a:rPr>
              <a:t>the </a:t>
            </a:r>
            <a:r>
              <a:rPr sz="3300" spc="105" dirty="0">
                <a:solidFill>
                  <a:srgbClr val="FFFFFF"/>
                </a:solidFill>
                <a:latin typeface="Bell MT" panose="02020503060305020303" pitchFamily="18" charset="0"/>
                <a:cs typeface="Times New Roman"/>
              </a:rPr>
              <a:t>physical </a:t>
            </a:r>
            <a:r>
              <a:rPr sz="3300" spc="170" dirty="0">
                <a:solidFill>
                  <a:srgbClr val="FFFFFF"/>
                </a:solidFill>
                <a:latin typeface="Bell MT" panose="02020503060305020303" pitchFamily="18" charset="0"/>
                <a:cs typeface="Times New Roman"/>
              </a:rPr>
              <a:t>techiniques,we </a:t>
            </a:r>
            <a:r>
              <a:rPr sz="3300" spc="-810" dirty="0">
                <a:solidFill>
                  <a:srgbClr val="FFFFFF"/>
                </a:solidFill>
                <a:latin typeface="Bell MT" panose="02020503060305020303" pitchFamily="18" charset="0"/>
                <a:cs typeface="Times New Roman"/>
              </a:rPr>
              <a:t> </a:t>
            </a:r>
            <a:r>
              <a:rPr sz="3300" spc="170" dirty="0">
                <a:solidFill>
                  <a:srgbClr val="FFFFFF"/>
                </a:solidFill>
                <a:latin typeface="Bell MT" panose="02020503060305020303" pitchFamily="18" charset="0"/>
                <a:cs typeface="Times New Roman"/>
              </a:rPr>
              <a:t>need </a:t>
            </a:r>
            <a:r>
              <a:rPr sz="3300" spc="180" dirty="0">
                <a:solidFill>
                  <a:srgbClr val="FFFFFF"/>
                </a:solidFill>
                <a:latin typeface="Bell MT" panose="02020503060305020303" pitchFamily="18" charset="0"/>
                <a:cs typeface="Times New Roman"/>
              </a:rPr>
              <a:t>the </a:t>
            </a:r>
            <a:r>
              <a:rPr sz="3300" spc="165" dirty="0">
                <a:solidFill>
                  <a:srgbClr val="FFFFFF"/>
                </a:solidFill>
                <a:latin typeface="Bell MT" panose="02020503060305020303" pitchFamily="18" charset="0"/>
                <a:cs typeface="Times New Roman"/>
              </a:rPr>
              <a:t>experts </a:t>
            </a:r>
            <a:r>
              <a:rPr sz="3300" spc="120" dirty="0">
                <a:solidFill>
                  <a:srgbClr val="FFFFFF"/>
                </a:solidFill>
                <a:latin typeface="Bell MT" panose="02020503060305020303" pitchFamily="18" charset="0"/>
                <a:cs typeface="Times New Roman"/>
              </a:rPr>
              <a:t>help </a:t>
            </a:r>
            <a:r>
              <a:rPr sz="3300" spc="180" dirty="0">
                <a:solidFill>
                  <a:srgbClr val="FFFFFF"/>
                </a:solidFill>
                <a:latin typeface="Bell MT" panose="02020503060305020303" pitchFamily="18" charset="0"/>
                <a:cs typeface="Times New Roman"/>
              </a:rPr>
              <a:t>sometimes </a:t>
            </a:r>
            <a:r>
              <a:rPr sz="3300" spc="155" dirty="0">
                <a:solidFill>
                  <a:srgbClr val="FFFFFF"/>
                </a:solidFill>
                <a:latin typeface="Bell MT" panose="02020503060305020303" pitchFamily="18" charset="0"/>
                <a:cs typeface="Times New Roman"/>
              </a:rPr>
              <a:t>it </a:t>
            </a:r>
            <a:r>
              <a:rPr sz="3300" spc="25" dirty="0">
                <a:solidFill>
                  <a:srgbClr val="FFFFFF"/>
                </a:solidFill>
                <a:latin typeface="Bell MT" panose="02020503060305020303" pitchFamily="18" charset="0"/>
                <a:cs typeface="Times New Roman"/>
              </a:rPr>
              <a:t>will </a:t>
            </a:r>
            <a:r>
              <a:rPr sz="3300" spc="80" dirty="0">
                <a:solidFill>
                  <a:srgbClr val="FFFFFF"/>
                </a:solidFill>
                <a:latin typeface="Bell MT" panose="02020503060305020303" pitchFamily="18" charset="0"/>
                <a:cs typeface="Times New Roman"/>
              </a:rPr>
              <a:t>be </a:t>
            </a:r>
            <a:r>
              <a:rPr sz="3300" spc="200" dirty="0">
                <a:solidFill>
                  <a:srgbClr val="FFFFFF"/>
                </a:solidFill>
                <a:latin typeface="Bell MT" panose="02020503060305020303" pitchFamily="18" charset="0"/>
                <a:cs typeface="Times New Roman"/>
              </a:rPr>
              <a:t>error </a:t>
            </a:r>
            <a:r>
              <a:rPr sz="3300" spc="185" dirty="0">
                <a:solidFill>
                  <a:srgbClr val="FFFFFF"/>
                </a:solidFill>
                <a:latin typeface="Bell MT" panose="02020503060305020303" pitchFamily="18" charset="0"/>
                <a:cs typeface="Times New Roman"/>
              </a:rPr>
              <a:t>prone </a:t>
            </a:r>
            <a:r>
              <a:rPr sz="3300" spc="200" dirty="0">
                <a:solidFill>
                  <a:srgbClr val="FFFFFF"/>
                </a:solidFill>
                <a:latin typeface="Bell MT" panose="02020503060305020303" pitchFamily="18" charset="0"/>
                <a:cs typeface="Times New Roman"/>
              </a:rPr>
              <a:t>and </a:t>
            </a:r>
            <a:r>
              <a:rPr sz="3300" spc="95" dirty="0">
                <a:solidFill>
                  <a:srgbClr val="FFFFFF"/>
                </a:solidFill>
                <a:latin typeface="Bell MT" panose="02020503060305020303" pitchFamily="18" charset="0"/>
                <a:cs typeface="Times New Roman"/>
              </a:rPr>
              <a:t>who </a:t>
            </a:r>
            <a:r>
              <a:rPr sz="3300" spc="100" dirty="0">
                <a:solidFill>
                  <a:srgbClr val="FFFFFF"/>
                </a:solidFill>
                <a:latin typeface="Bell MT" panose="02020503060305020303" pitchFamily="18" charset="0"/>
                <a:cs typeface="Times New Roman"/>
              </a:rPr>
              <a:t> </a:t>
            </a:r>
            <a:r>
              <a:rPr sz="3300" spc="165" dirty="0">
                <a:solidFill>
                  <a:srgbClr val="FFFFFF"/>
                </a:solidFill>
                <a:latin typeface="Bell MT" panose="02020503060305020303" pitchFamily="18" charset="0"/>
                <a:cs typeface="Times New Roman"/>
              </a:rPr>
              <a:t>are</a:t>
            </a:r>
            <a:r>
              <a:rPr sz="3300" spc="95" dirty="0">
                <a:solidFill>
                  <a:srgbClr val="FFFFFF"/>
                </a:solidFill>
                <a:latin typeface="Bell MT" panose="02020503060305020303" pitchFamily="18" charset="0"/>
                <a:cs typeface="Times New Roman"/>
              </a:rPr>
              <a:t> </a:t>
            </a:r>
            <a:r>
              <a:rPr sz="3300" spc="90" dirty="0">
                <a:solidFill>
                  <a:srgbClr val="FFFFFF"/>
                </a:solidFill>
                <a:latin typeface="Bell MT" panose="02020503060305020303" pitchFamily="18" charset="0"/>
                <a:cs typeface="Times New Roman"/>
              </a:rPr>
              <a:t>less</a:t>
            </a:r>
            <a:r>
              <a:rPr sz="3300" spc="100" dirty="0">
                <a:solidFill>
                  <a:srgbClr val="FFFFFF"/>
                </a:solidFill>
                <a:latin typeface="Bell MT" panose="02020503060305020303" pitchFamily="18" charset="0"/>
                <a:cs typeface="Times New Roman"/>
              </a:rPr>
              <a:t> </a:t>
            </a:r>
            <a:r>
              <a:rPr sz="3300" spc="114" dirty="0">
                <a:solidFill>
                  <a:srgbClr val="FFFFFF"/>
                </a:solidFill>
                <a:latin typeface="Bell MT" panose="02020503060305020303" pitchFamily="18" charset="0"/>
                <a:cs typeface="Times New Roman"/>
              </a:rPr>
              <a:t>available.</a:t>
            </a:r>
            <a:r>
              <a:rPr lang="en-US" sz="3300" spc="114" dirty="0">
                <a:solidFill>
                  <a:srgbClr val="FFFFFF"/>
                </a:solidFill>
                <a:latin typeface="Bell MT" panose="02020503060305020303" pitchFamily="18" charset="0"/>
                <a:cs typeface="Times New Roman"/>
              </a:rPr>
              <a:t> </a:t>
            </a:r>
            <a:r>
              <a:rPr lang="en-US" sz="3300" spc="60" dirty="0">
                <a:solidFill>
                  <a:srgbClr val="FFFFFF"/>
                </a:solidFill>
                <a:latin typeface="Bell MT" panose="02020503060305020303" pitchFamily="18" charset="0"/>
                <a:cs typeface="Times New Roman"/>
              </a:rPr>
              <a:t>I</a:t>
            </a:r>
            <a:r>
              <a:rPr sz="3300" spc="60" dirty="0">
                <a:solidFill>
                  <a:srgbClr val="FFFFFF"/>
                </a:solidFill>
                <a:latin typeface="Bell MT" panose="02020503060305020303" pitchFamily="18" charset="0"/>
                <a:cs typeface="Times New Roman"/>
              </a:rPr>
              <a:t>f </a:t>
            </a:r>
            <a:r>
              <a:rPr sz="3300" spc="170" dirty="0">
                <a:solidFill>
                  <a:srgbClr val="FFFFFF"/>
                </a:solidFill>
                <a:latin typeface="Bell MT" panose="02020503060305020303" pitchFamily="18" charset="0"/>
                <a:cs typeface="Times New Roman"/>
              </a:rPr>
              <a:t>these </a:t>
            </a:r>
            <a:r>
              <a:rPr sz="3300" spc="130" dirty="0">
                <a:solidFill>
                  <a:srgbClr val="FFFFFF"/>
                </a:solidFill>
                <a:latin typeface="Bell MT" panose="02020503060305020303" pitchFamily="18" charset="0"/>
                <a:cs typeface="Times New Roman"/>
              </a:rPr>
              <a:t>quality </a:t>
            </a:r>
            <a:r>
              <a:rPr sz="3300" spc="195" dirty="0">
                <a:solidFill>
                  <a:srgbClr val="FFFFFF"/>
                </a:solidFill>
                <a:latin typeface="Bell MT" panose="02020503060305020303" pitchFamily="18" charset="0"/>
                <a:cs typeface="Times New Roman"/>
              </a:rPr>
              <a:t>methods </a:t>
            </a:r>
            <a:r>
              <a:rPr sz="3300" spc="165" dirty="0">
                <a:solidFill>
                  <a:srgbClr val="FFFFFF"/>
                </a:solidFill>
                <a:latin typeface="Bell MT" panose="02020503060305020303" pitchFamily="18" charset="0"/>
                <a:cs typeface="Times New Roman"/>
              </a:rPr>
              <a:t>are </a:t>
            </a:r>
            <a:r>
              <a:rPr sz="3300" spc="175" dirty="0">
                <a:solidFill>
                  <a:srgbClr val="FFFFFF"/>
                </a:solidFill>
                <a:latin typeface="Bell MT" panose="02020503060305020303" pitchFamily="18" charset="0"/>
                <a:cs typeface="Times New Roman"/>
              </a:rPr>
              <a:t>recorded into </a:t>
            </a:r>
            <a:r>
              <a:rPr sz="3300" spc="180" dirty="0">
                <a:solidFill>
                  <a:srgbClr val="FFFFFF"/>
                </a:solidFill>
                <a:latin typeface="Bell MT" panose="02020503060305020303" pitchFamily="18" charset="0"/>
                <a:cs typeface="Times New Roman"/>
              </a:rPr>
              <a:t> </a:t>
            </a:r>
            <a:r>
              <a:rPr sz="3300" spc="195" dirty="0">
                <a:solidFill>
                  <a:srgbClr val="FFFFFF"/>
                </a:solidFill>
                <a:latin typeface="Bell MT" panose="02020503060305020303" pitchFamily="18" charset="0"/>
                <a:cs typeface="Times New Roman"/>
              </a:rPr>
              <a:t>automatic</a:t>
            </a:r>
            <a:r>
              <a:rPr sz="3300" spc="80" dirty="0">
                <a:solidFill>
                  <a:srgbClr val="FFFFFF"/>
                </a:solidFill>
                <a:latin typeface="Bell MT" panose="02020503060305020303" pitchFamily="18" charset="0"/>
                <a:cs typeface="Times New Roman"/>
              </a:rPr>
              <a:t> </a:t>
            </a:r>
            <a:r>
              <a:rPr sz="3300" spc="150" dirty="0">
                <a:solidFill>
                  <a:srgbClr val="FFFFFF"/>
                </a:solidFill>
                <a:latin typeface="Bell MT" panose="02020503060305020303" pitchFamily="18" charset="0"/>
                <a:cs typeface="Times New Roman"/>
              </a:rPr>
              <a:t>system</a:t>
            </a:r>
            <a:r>
              <a:rPr sz="3300" spc="85" dirty="0">
                <a:solidFill>
                  <a:srgbClr val="FFFFFF"/>
                </a:solidFill>
                <a:latin typeface="Bell MT" panose="02020503060305020303" pitchFamily="18" charset="0"/>
                <a:cs typeface="Times New Roman"/>
              </a:rPr>
              <a:t> </a:t>
            </a:r>
            <a:r>
              <a:rPr sz="3300" spc="-15" dirty="0">
                <a:solidFill>
                  <a:srgbClr val="FFFFFF"/>
                </a:solidFill>
                <a:latin typeface="Bell MT" panose="02020503060305020303" pitchFamily="18" charset="0"/>
                <a:cs typeface="Times New Roman"/>
              </a:rPr>
              <a:t>by</a:t>
            </a:r>
            <a:r>
              <a:rPr sz="3300" spc="85" dirty="0">
                <a:solidFill>
                  <a:srgbClr val="FFFFFF"/>
                </a:solidFill>
                <a:latin typeface="Bell MT" panose="02020503060305020303" pitchFamily="18" charset="0"/>
                <a:cs typeface="Times New Roman"/>
              </a:rPr>
              <a:t> </a:t>
            </a:r>
            <a:r>
              <a:rPr sz="3300" spc="170" dirty="0">
                <a:solidFill>
                  <a:srgbClr val="FFFFFF"/>
                </a:solidFill>
                <a:latin typeface="Bell MT" panose="02020503060305020303" pitchFamily="18" charset="0"/>
                <a:cs typeface="Times New Roman"/>
              </a:rPr>
              <a:t>using</a:t>
            </a:r>
            <a:r>
              <a:rPr sz="3300" spc="85" dirty="0">
                <a:solidFill>
                  <a:srgbClr val="FFFFFF"/>
                </a:solidFill>
                <a:latin typeface="Bell MT" panose="02020503060305020303" pitchFamily="18" charset="0"/>
                <a:cs typeface="Times New Roman"/>
              </a:rPr>
              <a:t> </a:t>
            </a:r>
            <a:r>
              <a:rPr sz="3300" spc="200" dirty="0">
                <a:solidFill>
                  <a:srgbClr val="FFFFFF"/>
                </a:solidFill>
                <a:latin typeface="Bell MT" panose="02020503060305020303" pitchFamily="18" charset="0"/>
                <a:cs typeface="Times New Roman"/>
              </a:rPr>
              <a:t>appropriate</a:t>
            </a:r>
            <a:r>
              <a:rPr sz="3300" spc="85" dirty="0">
                <a:solidFill>
                  <a:srgbClr val="FFFFFF"/>
                </a:solidFill>
                <a:latin typeface="Bell MT" panose="02020503060305020303" pitchFamily="18" charset="0"/>
                <a:cs typeface="Times New Roman"/>
              </a:rPr>
              <a:t> </a:t>
            </a:r>
            <a:r>
              <a:rPr sz="3300" spc="200" dirty="0">
                <a:solidFill>
                  <a:srgbClr val="FFFFFF"/>
                </a:solidFill>
                <a:latin typeface="Bell MT" panose="02020503060305020303" pitchFamily="18" charset="0"/>
                <a:cs typeface="Times New Roman"/>
              </a:rPr>
              <a:t>program</a:t>
            </a:r>
            <a:r>
              <a:rPr sz="3300" spc="85" dirty="0">
                <a:solidFill>
                  <a:srgbClr val="FFFFFF"/>
                </a:solidFill>
                <a:latin typeface="Bell MT" panose="02020503060305020303" pitchFamily="18" charset="0"/>
                <a:cs typeface="Times New Roman"/>
              </a:rPr>
              <a:t> </a:t>
            </a:r>
            <a:r>
              <a:rPr sz="3300" spc="160" dirty="0">
                <a:solidFill>
                  <a:srgbClr val="FFFFFF"/>
                </a:solidFill>
                <a:latin typeface="Bell MT" panose="02020503060305020303" pitchFamily="18" charset="0"/>
                <a:cs typeface="Times New Roman"/>
              </a:rPr>
              <a:t>design</a:t>
            </a:r>
            <a:r>
              <a:rPr sz="3300" spc="80" dirty="0">
                <a:solidFill>
                  <a:srgbClr val="FFFFFF"/>
                </a:solidFill>
                <a:latin typeface="Bell MT" panose="02020503060305020303" pitchFamily="18" charset="0"/>
                <a:cs typeface="Times New Roman"/>
              </a:rPr>
              <a:t> </a:t>
            </a:r>
            <a:r>
              <a:rPr sz="3300" spc="150" dirty="0">
                <a:solidFill>
                  <a:srgbClr val="FFFFFF"/>
                </a:solidFill>
                <a:latin typeface="Bell MT" panose="02020503060305020303" pitchFamily="18" charset="0"/>
                <a:cs typeface="Times New Roman"/>
              </a:rPr>
              <a:t>language </a:t>
            </a:r>
            <a:r>
              <a:rPr sz="3300" spc="-810" dirty="0">
                <a:solidFill>
                  <a:srgbClr val="FFFFFF"/>
                </a:solidFill>
                <a:latin typeface="Bell MT" panose="02020503060305020303" pitchFamily="18" charset="0"/>
                <a:cs typeface="Times New Roman"/>
              </a:rPr>
              <a:t> </a:t>
            </a:r>
            <a:r>
              <a:rPr sz="3300" spc="204" dirty="0">
                <a:solidFill>
                  <a:srgbClr val="FFFFFF"/>
                </a:solidFill>
                <a:latin typeface="Bell MT" panose="02020503060305020303" pitchFamily="18" charset="0"/>
                <a:cs typeface="Times New Roman"/>
              </a:rPr>
              <a:t>then</a:t>
            </a:r>
            <a:r>
              <a:rPr sz="3300" spc="85" dirty="0">
                <a:solidFill>
                  <a:srgbClr val="FFFFFF"/>
                </a:solidFill>
                <a:latin typeface="Bell MT" panose="02020503060305020303" pitchFamily="18" charset="0"/>
                <a:cs typeface="Times New Roman"/>
              </a:rPr>
              <a:t> </a:t>
            </a:r>
            <a:r>
              <a:rPr sz="3300" spc="180" dirty="0">
                <a:solidFill>
                  <a:srgbClr val="FFFFFF"/>
                </a:solidFill>
                <a:latin typeface="Bell MT" panose="02020503060305020303" pitchFamily="18" charset="0"/>
                <a:cs typeface="Times New Roman"/>
              </a:rPr>
              <a:t>the</a:t>
            </a:r>
            <a:r>
              <a:rPr sz="3300" spc="85" dirty="0">
                <a:solidFill>
                  <a:srgbClr val="FFFFFF"/>
                </a:solidFill>
                <a:latin typeface="Bell MT" panose="02020503060305020303" pitchFamily="18" charset="0"/>
                <a:cs typeface="Times New Roman"/>
              </a:rPr>
              <a:t> </a:t>
            </a:r>
            <a:r>
              <a:rPr sz="3300" spc="155" dirty="0">
                <a:solidFill>
                  <a:srgbClr val="FFFFFF"/>
                </a:solidFill>
                <a:latin typeface="Bell MT" panose="02020503060305020303" pitchFamily="18" charset="0"/>
                <a:cs typeface="Times New Roman"/>
              </a:rPr>
              <a:t>effort</a:t>
            </a:r>
            <a:r>
              <a:rPr sz="3300" spc="90" dirty="0">
                <a:solidFill>
                  <a:srgbClr val="FFFFFF"/>
                </a:solidFill>
                <a:latin typeface="Bell MT" panose="02020503060305020303" pitchFamily="18" charset="0"/>
                <a:cs typeface="Times New Roman"/>
              </a:rPr>
              <a:t> </a:t>
            </a:r>
            <a:r>
              <a:rPr sz="3300" spc="25" dirty="0">
                <a:solidFill>
                  <a:srgbClr val="FFFFFF"/>
                </a:solidFill>
                <a:latin typeface="Bell MT" panose="02020503060305020303" pitchFamily="18" charset="0"/>
                <a:cs typeface="Times New Roman"/>
              </a:rPr>
              <a:t>will</a:t>
            </a:r>
            <a:r>
              <a:rPr sz="3300" spc="90" dirty="0">
                <a:solidFill>
                  <a:srgbClr val="FFFFFF"/>
                </a:solidFill>
                <a:latin typeface="Bell MT" panose="02020503060305020303" pitchFamily="18" charset="0"/>
                <a:cs typeface="Times New Roman"/>
              </a:rPr>
              <a:t> </a:t>
            </a:r>
            <a:r>
              <a:rPr sz="3300" spc="80" dirty="0">
                <a:solidFill>
                  <a:srgbClr val="FFFFFF"/>
                </a:solidFill>
                <a:latin typeface="Bell MT" panose="02020503060305020303" pitchFamily="18" charset="0"/>
                <a:cs typeface="Times New Roman"/>
              </a:rPr>
              <a:t>be</a:t>
            </a:r>
            <a:r>
              <a:rPr sz="3300" spc="85" dirty="0">
                <a:solidFill>
                  <a:srgbClr val="FFFFFF"/>
                </a:solidFill>
                <a:latin typeface="Bell MT" panose="02020503060305020303" pitchFamily="18" charset="0"/>
                <a:cs typeface="Times New Roman"/>
              </a:rPr>
              <a:t> </a:t>
            </a:r>
            <a:r>
              <a:rPr sz="3300" spc="200" dirty="0">
                <a:solidFill>
                  <a:srgbClr val="FFFFFF"/>
                </a:solidFill>
                <a:latin typeface="Bell MT" panose="02020503060305020303" pitchFamily="18" charset="0"/>
                <a:cs typeface="Times New Roman"/>
              </a:rPr>
              <a:t>error</a:t>
            </a:r>
            <a:r>
              <a:rPr sz="3300" spc="90" dirty="0">
                <a:solidFill>
                  <a:srgbClr val="FFFFFF"/>
                </a:solidFill>
                <a:latin typeface="Bell MT" panose="02020503060305020303" pitchFamily="18" charset="0"/>
                <a:cs typeface="Times New Roman"/>
              </a:rPr>
              <a:t> </a:t>
            </a:r>
            <a:r>
              <a:rPr sz="3300" spc="140" dirty="0">
                <a:solidFill>
                  <a:srgbClr val="FFFFFF"/>
                </a:solidFill>
                <a:latin typeface="Bell MT" panose="02020503060305020303" pitchFamily="18" charset="0"/>
                <a:cs typeface="Times New Roman"/>
              </a:rPr>
              <a:t>free</a:t>
            </a:r>
            <a:r>
              <a:rPr sz="3300" spc="85" dirty="0">
                <a:solidFill>
                  <a:srgbClr val="FFFFFF"/>
                </a:solidFill>
                <a:latin typeface="Bell MT" panose="02020503060305020303" pitchFamily="18" charset="0"/>
                <a:cs typeface="Times New Roman"/>
              </a:rPr>
              <a:t> </a:t>
            </a:r>
            <a:r>
              <a:rPr sz="3300" spc="200" dirty="0">
                <a:solidFill>
                  <a:srgbClr val="FFFFFF"/>
                </a:solidFill>
                <a:latin typeface="Bell MT" panose="02020503060305020303" pitchFamily="18" charset="0"/>
                <a:cs typeface="Times New Roman"/>
              </a:rPr>
              <a:t>and</a:t>
            </a:r>
            <a:r>
              <a:rPr sz="3300" spc="85" dirty="0">
                <a:solidFill>
                  <a:srgbClr val="FFFFFF"/>
                </a:solidFill>
                <a:latin typeface="Bell MT" panose="02020503060305020303" pitchFamily="18" charset="0"/>
                <a:cs typeface="Times New Roman"/>
              </a:rPr>
              <a:t> </a:t>
            </a:r>
            <a:r>
              <a:rPr sz="3300" spc="195" dirty="0">
                <a:solidFill>
                  <a:srgbClr val="FFFFFF"/>
                </a:solidFill>
                <a:latin typeface="Bell MT" panose="02020503060305020303" pitchFamily="18" charset="0"/>
                <a:cs typeface="Times New Roman"/>
              </a:rPr>
              <a:t>faster.</a:t>
            </a:r>
            <a:endParaRPr sz="3300" dirty="0">
              <a:latin typeface="Bell MT" panose="02020503060305020303" pitchFamily="18" charset="0"/>
              <a:cs typeface="Times New Roman"/>
            </a:endParaRPr>
          </a:p>
        </p:txBody>
      </p:sp>
      <p:pic>
        <p:nvPicPr>
          <p:cNvPr id="7" name="object 7"/>
          <p:cNvPicPr/>
          <p:nvPr/>
        </p:nvPicPr>
        <p:blipFill>
          <a:blip r:embed="rId3" cstate="print"/>
          <a:stretch>
            <a:fillRect/>
          </a:stretch>
        </p:blipFill>
        <p:spPr>
          <a:xfrm>
            <a:off x="13920765" y="3"/>
            <a:ext cx="4367233" cy="1828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1F1F1"/>
          </a:solidFill>
        </p:spPr>
        <p:txBody>
          <a:bodyPr wrap="square" lIns="0" tIns="0" rIns="0" bIns="0" rtlCol="0"/>
          <a:lstStyle/>
          <a:p>
            <a:endParaRPr/>
          </a:p>
        </p:txBody>
      </p:sp>
      <p:sp>
        <p:nvSpPr>
          <p:cNvPr id="3" name="object 3"/>
          <p:cNvSpPr txBox="1"/>
          <p:nvPr/>
        </p:nvSpPr>
        <p:spPr>
          <a:xfrm>
            <a:off x="1016000" y="4329306"/>
            <a:ext cx="7061200" cy="1397819"/>
          </a:xfrm>
          <a:prstGeom prst="rect">
            <a:avLst/>
          </a:prstGeom>
        </p:spPr>
        <p:txBody>
          <a:bodyPr vert="horz" wrap="square" lIns="0" tIns="12700" rIns="0" bIns="0" rtlCol="0">
            <a:spAutoFit/>
          </a:bodyPr>
          <a:lstStyle/>
          <a:p>
            <a:pPr marL="12700">
              <a:lnSpc>
                <a:spcPct val="100000"/>
              </a:lnSpc>
              <a:spcBef>
                <a:spcPts val="100"/>
              </a:spcBef>
            </a:pPr>
            <a:r>
              <a:rPr sz="9000" b="1" spc="-1180" dirty="0">
                <a:solidFill>
                  <a:srgbClr val="131313"/>
                </a:solidFill>
                <a:latin typeface="Algerian" panose="04020705040A02060702" pitchFamily="82" charset="0"/>
                <a:cs typeface="Times New Roman"/>
              </a:rPr>
              <a:t>O</a:t>
            </a:r>
            <a:r>
              <a:rPr sz="9000" b="1" spc="105" dirty="0">
                <a:solidFill>
                  <a:srgbClr val="131313"/>
                </a:solidFill>
                <a:latin typeface="Algerian" panose="04020705040A02060702" pitchFamily="82" charset="0"/>
                <a:cs typeface="Times New Roman"/>
              </a:rPr>
              <a:t>b</a:t>
            </a:r>
            <a:r>
              <a:rPr sz="9000" b="1" spc="-325" dirty="0">
                <a:solidFill>
                  <a:srgbClr val="131313"/>
                </a:solidFill>
                <a:latin typeface="Algerian" panose="04020705040A02060702" pitchFamily="82" charset="0"/>
                <a:cs typeface="Times New Roman"/>
              </a:rPr>
              <a:t>j</a:t>
            </a:r>
            <a:r>
              <a:rPr sz="9000" b="1" spc="620" dirty="0">
                <a:solidFill>
                  <a:srgbClr val="131313"/>
                </a:solidFill>
                <a:latin typeface="Algerian" panose="04020705040A02060702" pitchFamily="82" charset="0"/>
                <a:cs typeface="Times New Roman"/>
              </a:rPr>
              <a:t>e</a:t>
            </a:r>
            <a:r>
              <a:rPr sz="9000" b="1" spc="55" dirty="0">
                <a:solidFill>
                  <a:srgbClr val="131313"/>
                </a:solidFill>
                <a:latin typeface="Algerian" panose="04020705040A02060702" pitchFamily="82" charset="0"/>
                <a:cs typeface="Times New Roman"/>
              </a:rPr>
              <a:t>c</a:t>
            </a:r>
            <a:r>
              <a:rPr sz="9000" b="1" spc="285" dirty="0">
                <a:solidFill>
                  <a:srgbClr val="131313"/>
                </a:solidFill>
                <a:latin typeface="Algerian" panose="04020705040A02060702" pitchFamily="82" charset="0"/>
                <a:cs typeface="Times New Roman"/>
              </a:rPr>
              <a:t>t</a:t>
            </a:r>
            <a:r>
              <a:rPr sz="9000" b="1" spc="270" dirty="0">
                <a:solidFill>
                  <a:srgbClr val="131313"/>
                </a:solidFill>
                <a:latin typeface="Algerian" panose="04020705040A02060702" pitchFamily="82" charset="0"/>
                <a:cs typeface="Times New Roman"/>
              </a:rPr>
              <a:t>i</a:t>
            </a:r>
            <a:r>
              <a:rPr sz="9000" b="1" spc="170" dirty="0">
                <a:solidFill>
                  <a:srgbClr val="131313"/>
                </a:solidFill>
                <a:latin typeface="Algerian" panose="04020705040A02060702" pitchFamily="82" charset="0"/>
                <a:cs typeface="Times New Roman"/>
              </a:rPr>
              <a:t>v</a:t>
            </a:r>
            <a:r>
              <a:rPr sz="9000" b="1" spc="620" dirty="0">
                <a:solidFill>
                  <a:srgbClr val="131313"/>
                </a:solidFill>
                <a:latin typeface="Algerian" panose="04020705040A02060702" pitchFamily="82" charset="0"/>
                <a:cs typeface="Times New Roman"/>
              </a:rPr>
              <a:t>e</a:t>
            </a:r>
            <a:r>
              <a:rPr sz="9000" b="1" spc="490" dirty="0">
                <a:solidFill>
                  <a:srgbClr val="131313"/>
                </a:solidFill>
                <a:latin typeface="Algerian" panose="04020705040A02060702" pitchFamily="82" charset="0"/>
                <a:cs typeface="Times New Roman"/>
              </a:rPr>
              <a:t>s</a:t>
            </a:r>
            <a:endParaRPr sz="9000" dirty="0">
              <a:latin typeface="Algerian" panose="04020705040A02060702" pitchFamily="82" charset="0"/>
              <a:cs typeface="Times New Roman"/>
            </a:endParaRPr>
          </a:p>
        </p:txBody>
      </p:sp>
      <p:sp>
        <p:nvSpPr>
          <p:cNvPr id="4" name="object 4"/>
          <p:cNvSpPr txBox="1">
            <a:spLocks noGrp="1"/>
          </p:cNvSpPr>
          <p:nvPr>
            <p:ph type="title"/>
          </p:nvPr>
        </p:nvSpPr>
        <p:spPr>
          <a:xfrm>
            <a:off x="10351103" y="1659807"/>
            <a:ext cx="6997700" cy="1915795"/>
          </a:xfrm>
          <a:prstGeom prst="rect">
            <a:avLst/>
          </a:prstGeom>
        </p:spPr>
        <p:txBody>
          <a:bodyPr vert="horz" wrap="square" lIns="0" tIns="14604" rIns="0" bIns="0" rtlCol="0">
            <a:spAutoFit/>
          </a:bodyPr>
          <a:lstStyle/>
          <a:p>
            <a:pPr marL="12700">
              <a:lnSpc>
                <a:spcPct val="100000"/>
              </a:lnSpc>
              <a:spcBef>
                <a:spcPts val="114"/>
              </a:spcBef>
            </a:pPr>
            <a:r>
              <a:rPr sz="2600" spc="20" dirty="0">
                <a:solidFill>
                  <a:srgbClr val="131313"/>
                </a:solidFill>
                <a:latin typeface="Arial Black" panose="020B0A04020102020204" pitchFamily="34" charset="0"/>
                <a:cs typeface="Trebuchet MS"/>
              </a:rPr>
              <a:t>T</a:t>
            </a:r>
            <a:r>
              <a:rPr sz="2600" spc="5" dirty="0">
                <a:solidFill>
                  <a:srgbClr val="131313"/>
                </a:solidFill>
                <a:latin typeface="Arial Black" panose="020B0A04020102020204" pitchFamily="34" charset="0"/>
                <a:cs typeface="Trebuchet MS"/>
              </a:rPr>
              <a:t>h</a:t>
            </a:r>
            <a:r>
              <a:rPr sz="2600" spc="-10" dirty="0">
                <a:solidFill>
                  <a:srgbClr val="131313"/>
                </a:solidFill>
                <a:latin typeface="Arial Black" panose="020B0A04020102020204" pitchFamily="34" charset="0"/>
                <a:cs typeface="Trebuchet MS"/>
              </a:rPr>
              <a:t>e</a:t>
            </a:r>
            <a:r>
              <a:rPr sz="2600" spc="-229" dirty="0">
                <a:solidFill>
                  <a:srgbClr val="131313"/>
                </a:solidFill>
                <a:latin typeface="Arial Black" panose="020B0A04020102020204" pitchFamily="34" charset="0"/>
                <a:cs typeface="Trebuchet MS"/>
              </a:rPr>
              <a:t> </a:t>
            </a:r>
            <a:r>
              <a:rPr sz="2600" spc="85" dirty="0">
                <a:solidFill>
                  <a:srgbClr val="131313"/>
                </a:solidFill>
                <a:latin typeface="Arial Black" panose="020B0A04020102020204" pitchFamily="34" charset="0"/>
                <a:cs typeface="Trebuchet MS"/>
              </a:rPr>
              <a:t>F</a:t>
            </a:r>
            <a:r>
              <a:rPr sz="2600" spc="-45" dirty="0">
                <a:solidFill>
                  <a:srgbClr val="131313"/>
                </a:solidFill>
                <a:latin typeface="Arial Black" panose="020B0A04020102020204" pitchFamily="34" charset="0"/>
                <a:cs typeface="Trebuchet MS"/>
              </a:rPr>
              <a:t>i</a:t>
            </a:r>
            <a:r>
              <a:rPr sz="2600" spc="-50" dirty="0">
                <a:solidFill>
                  <a:srgbClr val="131313"/>
                </a:solidFill>
                <a:latin typeface="Arial Black" panose="020B0A04020102020204" pitchFamily="34" charset="0"/>
                <a:cs typeface="Trebuchet MS"/>
              </a:rPr>
              <a:t>r</a:t>
            </a:r>
            <a:r>
              <a:rPr sz="2600" spc="250" dirty="0">
                <a:solidFill>
                  <a:srgbClr val="131313"/>
                </a:solidFill>
                <a:latin typeface="Arial Black" panose="020B0A04020102020204" pitchFamily="34" charset="0"/>
                <a:cs typeface="Trebuchet MS"/>
              </a:rPr>
              <a:t>s</a:t>
            </a:r>
            <a:r>
              <a:rPr sz="2600" spc="70" dirty="0">
                <a:solidFill>
                  <a:srgbClr val="131313"/>
                </a:solidFill>
                <a:latin typeface="Arial Black" panose="020B0A04020102020204" pitchFamily="34" charset="0"/>
                <a:cs typeface="Trebuchet MS"/>
              </a:rPr>
              <a:t>t</a:t>
            </a:r>
            <a:r>
              <a:rPr sz="2600" spc="-229" dirty="0">
                <a:solidFill>
                  <a:srgbClr val="131313"/>
                </a:solidFill>
                <a:latin typeface="Arial Black" panose="020B0A04020102020204" pitchFamily="34" charset="0"/>
                <a:cs typeface="Trebuchet MS"/>
              </a:rPr>
              <a:t> </a:t>
            </a:r>
            <a:r>
              <a:rPr sz="2600" spc="160" dirty="0">
                <a:solidFill>
                  <a:srgbClr val="131313"/>
                </a:solidFill>
                <a:latin typeface="Arial Black" panose="020B0A04020102020204" pitchFamily="34" charset="0"/>
                <a:cs typeface="Trebuchet MS"/>
              </a:rPr>
              <a:t>O</a:t>
            </a:r>
            <a:r>
              <a:rPr sz="2600" spc="70" dirty="0">
                <a:solidFill>
                  <a:srgbClr val="131313"/>
                </a:solidFill>
                <a:latin typeface="Arial Black" panose="020B0A04020102020204" pitchFamily="34" charset="0"/>
                <a:cs typeface="Trebuchet MS"/>
              </a:rPr>
              <a:t>b</a:t>
            </a:r>
            <a:r>
              <a:rPr sz="2600" spc="-200" dirty="0">
                <a:solidFill>
                  <a:srgbClr val="131313"/>
                </a:solidFill>
                <a:latin typeface="Arial Black" panose="020B0A04020102020204" pitchFamily="34" charset="0"/>
                <a:cs typeface="Trebuchet MS"/>
              </a:rPr>
              <a:t>j</a:t>
            </a:r>
            <a:r>
              <a:rPr sz="2600" spc="-10" dirty="0">
                <a:solidFill>
                  <a:srgbClr val="131313"/>
                </a:solidFill>
                <a:latin typeface="Arial Black" panose="020B0A04020102020204" pitchFamily="34" charset="0"/>
                <a:cs typeface="Trebuchet MS"/>
              </a:rPr>
              <a:t>e</a:t>
            </a:r>
            <a:r>
              <a:rPr sz="2600" spc="80" dirty="0">
                <a:solidFill>
                  <a:srgbClr val="131313"/>
                </a:solidFill>
                <a:latin typeface="Arial Black" panose="020B0A04020102020204" pitchFamily="34" charset="0"/>
                <a:cs typeface="Trebuchet MS"/>
              </a:rPr>
              <a:t>c</a:t>
            </a:r>
            <a:r>
              <a:rPr sz="2600" spc="70" dirty="0">
                <a:solidFill>
                  <a:srgbClr val="131313"/>
                </a:solidFill>
                <a:latin typeface="Arial Black" panose="020B0A04020102020204" pitchFamily="34" charset="0"/>
                <a:cs typeface="Trebuchet MS"/>
              </a:rPr>
              <a:t>t</a:t>
            </a:r>
            <a:r>
              <a:rPr sz="2600" spc="-45" dirty="0">
                <a:solidFill>
                  <a:srgbClr val="131313"/>
                </a:solidFill>
                <a:latin typeface="Arial Black" panose="020B0A04020102020204" pitchFamily="34" charset="0"/>
                <a:cs typeface="Trebuchet MS"/>
              </a:rPr>
              <a:t>i</a:t>
            </a:r>
            <a:r>
              <a:rPr sz="2600" spc="-15" dirty="0">
                <a:solidFill>
                  <a:srgbClr val="131313"/>
                </a:solidFill>
                <a:latin typeface="Arial Black" panose="020B0A04020102020204" pitchFamily="34" charset="0"/>
                <a:cs typeface="Trebuchet MS"/>
              </a:rPr>
              <a:t>v</a:t>
            </a:r>
            <a:r>
              <a:rPr sz="2600" spc="-10" dirty="0">
                <a:solidFill>
                  <a:srgbClr val="131313"/>
                </a:solidFill>
                <a:latin typeface="Arial Black" panose="020B0A04020102020204" pitchFamily="34" charset="0"/>
                <a:cs typeface="Trebuchet MS"/>
              </a:rPr>
              <a:t>e</a:t>
            </a:r>
            <a:endParaRPr sz="2600" dirty="0">
              <a:latin typeface="Arial Black" panose="020B0A04020102020204" pitchFamily="34" charset="0"/>
              <a:cs typeface="Trebuchet MS"/>
            </a:endParaRPr>
          </a:p>
          <a:p>
            <a:pPr marL="12700" marR="5080" indent="56515">
              <a:lnSpc>
                <a:spcPct val="118500"/>
              </a:lnSpc>
              <a:spcBef>
                <a:spcPts val="2150"/>
              </a:spcBef>
            </a:pPr>
            <a:r>
              <a:rPr sz="2250" spc="30" dirty="0">
                <a:solidFill>
                  <a:srgbClr val="131313"/>
                </a:solidFill>
                <a:latin typeface="Bell MT" panose="02020503060305020303" pitchFamily="18" charset="0"/>
              </a:rPr>
              <a:t>The</a:t>
            </a:r>
            <a:r>
              <a:rPr sz="2250" spc="-114" dirty="0">
                <a:solidFill>
                  <a:srgbClr val="131313"/>
                </a:solidFill>
                <a:latin typeface="Bell MT" panose="02020503060305020303" pitchFamily="18" charset="0"/>
              </a:rPr>
              <a:t> </a:t>
            </a:r>
            <a:r>
              <a:rPr sz="2250" spc="50" dirty="0">
                <a:solidFill>
                  <a:srgbClr val="131313"/>
                </a:solidFill>
                <a:latin typeface="Bell MT" panose="02020503060305020303" pitchFamily="18" charset="0"/>
              </a:rPr>
              <a:t>main</a:t>
            </a:r>
            <a:r>
              <a:rPr sz="2250" spc="-120" dirty="0">
                <a:solidFill>
                  <a:srgbClr val="131313"/>
                </a:solidFill>
                <a:latin typeface="Bell MT" panose="02020503060305020303" pitchFamily="18" charset="0"/>
              </a:rPr>
              <a:t> </a:t>
            </a:r>
            <a:r>
              <a:rPr sz="2250" spc="-20" dirty="0">
                <a:solidFill>
                  <a:srgbClr val="131313"/>
                </a:solidFill>
                <a:latin typeface="Bell MT" panose="02020503060305020303" pitchFamily="18" charset="0"/>
              </a:rPr>
              <a:t>objective</a:t>
            </a:r>
            <a:r>
              <a:rPr sz="2250" spc="-114" dirty="0">
                <a:solidFill>
                  <a:srgbClr val="131313"/>
                </a:solidFill>
                <a:latin typeface="Bell MT" panose="02020503060305020303" pitchFamily="18" charset="0"/>
              </a:rPr>
              <a:t> </a:t>
            </a:r>
            <a:r>
              <a:rPr sz="2250" spc="5" dirty="0">
                <a:solidFill>
                  <a:srgbClr val="131313"/>
                </a:solidFill>
                <a:latin typeface="Bell MT" panose="02020503060305020303" pitchFamily="18" charset="0"/>
              </a:rPr>
              <a:t>of</a:t>
            </a:r>
            <a:r>
              <a:rPr sz="2250" spc="-110" dirty="0">
                <a:solidFill>
                  <a:srgbClr val="131313"/>
                </a:solidFill>
                <a:latin typeface="Bell MT" panose="02020503060305020303" pitchFamily="18" charset="0"/>
              </a:rPr>
              <a:t> </a:t>
            </a:r>
            <a:r>
              <a:rPr sz="2250" spc="25" dirty="0">
                <a:solidFill>
                  <a:srgbClr val="131313"/>
                </a:solidFill>
                <a:latin typeface="Bell MT" panose="02020503060305020303" pitchFamily="18" charset="0"/>
              </a:rPr>
              <a:t>this</a:t>
            </a:r>
            <a:r>
              <a:rPr sz="2250" spc="275" dirty="0">
                <a:solidFill>
                  <a:srgbClr val="131313"/>
                </a:solidFill>
                <a:latin typeface="Bell MT" panose="02020503060305020303" pitchFamily="18" charset="0"/>
              </a:rPr>
              <a:t> </a:t>
            </a:r>
            <a:r>
              <a:rPr sz="2250" spc="65" dirty="0">
                <a:solidFill>
                  <a:srgbClr val="131313"/>
                </a:solidFill>
                <a:latin typeface="Bell MT" panose="02020503060305020303" pitchFamily="18" charset="0"/>
              </a:rPr>
              <a:t>is</a:t>
            </a:r>
            <a:r>
              <a:rPr sz="2250" spc="-114" dirty="0">
                <a:solidFill>
                  <a:srgbClr val="131313"/>
                </a:solidFill>
                <a:latin typeface="Bell MT" panose="02020503060305020303" pitchFamily="18" charset="0"/>
              </a:rPr>
              <a:t> </a:t>
            </a:r>
            <a:r>
              <a:rPr sz="2250" spc="-40" dirty="0">
                <a:solidFill>
                  <a:srgbClr val="131313"/>
                </a:solidFill>
                <a:latin typeface="Bell MT" panose="02020503060305020303" pitchFamily="18" charset="0"/>
              </a:rPr>
              <a:t>to</a:t>
            </a:r>
            <a:r>
              <a:rPr sz="2250" spc="-110" dirty="0">
                <a:solidFill>
                  <a:srgbClr val="131313"/>
                </a:solidFill>
                <a:latin typeface="Bell MT" panose="02020503060305020303" pitchFamily="18" charset="0"/>
              </a:rPr>
              <a:t> </a:t>
            </a:r>
            <a:r>
              <a:rPr sz="2250" spc="-35" dirty="0">
                <a:solidFill>
                  <a:srgbClr val="131313"/>
                </a:solidFill>
                <a:latin typeface="Bell MT" panose="02020503060305020303" pitchFamily="18" charset="0"/>
              </a:rPr>
              <a:t>detect</a:t>
            </a:r>
            <a:r>
              <a:rPr sz="2250" spc="-114" dirty="0">
                <a:solidFill>
                  <a:srgbClr val="131313"/>
                </a:solidFill>
                <a:latin typeface="Bell MT" panose="02020503060305020303" pitchFamily="18" charset="0"/>
              </a:rPr>
              <a:t> </a:t>
            </a:r>
            <a:r>
              <a:rPr sz="2250" spc="-35" dirty="0">
                <a:solidFill>
                  <a:srgbClr val="131313"/>
                </a:solidFill>
                <a:latin typeface="Bell MT" panose="02020503060305020303" pitchFamily="18" charset="0"/>
              </a:rPr>
              <a:t>the</a:t>
            </a:r>
            <a:r>
              <a:rPr sz="2250" spc="-114" dirty="0">
                <a:solidFill>
                  <a:srgbClr val="131313"/>
                </a:solidFill>
                <a:latin typeface="Bell MT" panose="02020503060305020303" pitchFamily="18" charset="0"/>
              </a:rPr>
              <a:t> </a:t>
            </a:r>
            <a:r>
              <a:rPr sz="2250" spc="10" dirty="0">
                <a:solidFill>
                  <a:srgbClr val="131313"/>
                </a:solidFill>
                <a:latin typeface="Bell MT" panose="02020503060305020303" pitchFamily="18" charset="0"/>
              </a:rPr>
              <a:t>plant</a:t>
            </a:r>
            <a:r>
              <a:rPr sz="2250" spc="-114" dirty="0">
                <a:solidFill>
                  <a:srgbClr val="131313"/>
                </a:solidFill>
                <a:latin typeface="Bell MT" panose="02020503060305020303" pitchFamily="18" charset="0"/>
              </a:rPr>
              <a:t> </a:t>
            </a:r>
            <a:r>
              <a:rPr sz="2250" spc="15" dirty="0">
                <a:solidFill>
                  <a:srgbClr val="131313"/>
                </a:solidFill>
                <a:latin typeface="Bell MT" panose="02020503060305020303" pitchFamily="18" charset="0"/>
              </a:rPr>
              <a:t>and</a:t>
            </a:r>
            <a:r>
              <a:rPr sz="2250" spc="-110" dirty="0">
                <a:solidFill>
                  <a:srgbClr val="131313"/>
                </a:solidFill>
                <a:latin typeface="Bell MT" panose="02020503060305020303" pitchFamily="18" charset="0"/>
              </a:rPr>
              <a:t> </a:t>
            </a:r>
            <a:r>
              <a:rPr sz="2250" spc="-10" dirty="0">
                <a:solidFill>
                  <a:srgbClr val="131313"/>
                </a:solidFill>
                <a:latin typeface="Bell MT" panose="02020503060305020303" pitchFamily="18" charset="0"/>
              </a:rPr>
              <a:t>help</a:t>
            </a:r>
            <a:r>
              <a:rPr sz="2250" spc="-114" dirty="0">
                <a:solidFill>
                  <a:srgbClr val="131313"/>
                </a:solidFill>
                <a:latin typeface="Bell MT" panose="02020503060305020303" pitchFamily="18" charset="0"/>
              </a:rPr>
              <a:t> </a:t>
            </a:r>
            <a:r>
              <a:rPr sz="2250" spc="-40" dirty="0">
                <a:solidFill>
                  <a:srgbClr val="131313"/>
                </a:solidFill>
                <a:latin typeface="Bell MT" panose="02020503060305020303" pitchFamily="18" charset="0"/>
              </a:rPr>
              <a:t>to </a:t>
            </a:r>
            <a:r>
              <a:rPr sz="2250" spc="-495" dirty="0">
                <a:solidFill>
                  <a:srgbClr val="131313"/>
                </a:solidFill>
                <a:latin typeface="Bell MT" panose="02020503060305020303" pitchFamily="18" charset="0"/>
              </a:rPr>
              <a:t> </a:t>
            </a:r>
            <a:r>
              <a:rPr sz="2250" dirty="0">
                <a:solidFill>
                  <a:srgbClr val="131313"/>
                </a:solidFill>
                <a:latin typeface="Bell MT" panose="02020503060305020303" pitchFamily="18" charset="0"/>
              </a:rPr>
              <a:t>d</a:t>
            </a:r>
            <a:r>
              <a:rPr sz="2250" spc="-95" dirty="0">
                <a:solidFill>
                  <a:srgbClr val="131313"/>
                </a:solidFill>
                <a:latin typeface="Bell MT" panose="02020503060305020303" pitchFamily="18" charset="0"/>
              </a:rPr>
              <a:t>e</a:t>
            </a:r>
            <a:r>
              <a:rPr sz="2250" spc="-35" dirty="0">
                <a:solidFill>
                  <a:srgbClr val="131313"/>
                </a:solidFill>
                <a:latin typeface="Bell MT" panose="02020503060305020303" pitchFamily="18" charset="0"/>
              </a:rPr>
              <a:t>t</a:t>
            </a:r>
            <a:r>
              <a:rPr sz="2250" spc="-95" dirty="0">
                <a:solidFill>
                  <a:srgbClr val="131313"/>
                </a:solidFill>
                <a:latin typeface="Bell MT" panose="02020503060305020303" pitchFamily="18" charset="0"/>
              </a:rPr>
              <a:t>e</a:t>
            </a:r>
            <a:r>
              <a:rPr sz="2250" spc="30" dirty="0">
                <a:solidFill>
                  <a:srgbClr val="131313"/>
                </a:solidFill>
                <a:latin typeface="Bell MT" panose="02020503060305020303" pitchFamily="18" charset="0"/>
              </a:rPr>
              <a:t>c</a:t>
            </a:r>
            <a:r>
              <a:rPr sz="2250" spc="-30" dirty="0">
                <a:solidFill>
                  <a:srgbClr val="131313"/>
                </a:solidFill>
                <a:latin typeface="Bell MT" panose="02020503060305020303" pitchFamily="18" charset="0"/>
              </a:rPr>
              <a:t>t</a:t>
            </a:r>
            <a:r>
              <a:rPr sz="2250" dirty="0">
                <a:solidFill>
                  <a:srgbClr val="131313"/>
                </a:solidFill>
                <a:latin typeface="Bell MT" panose="02020503060305020303" pitchFamily="18" charset="0"/>
              </a:rPr>
              <a:t> </a:t>
            </a:r>
            <a:r>
              <a:rPr sz="2250" spc="-235" dirty="0">
                <a:solidFill>
                  <a:srgbClr val="131313"/>
                </a:solidFill>
                <a:latin typeface="Bell MT" panose="02020503060305020303" pitchFamily="18" charset="0"/>
              </a:rPr>
              <a:t> </a:t>
            </a:r>
            <a:r>
              <a:rPr sz="2250" spc="20" dirty="0">
                <a:solidFill>
                  <a:srgbClr val="131313"/>
                </a:solidFill>
                <a:latin typeface="Bell MT" panose="02020503060305020303" pitchFamily="18" charset="0"/>
              </a:rPr>
              <a:t>s</a:t>
            </a:r>
            <a:r>
              <a:rPr sz="2250" dirty="0">
                <a:solidFill>
                  <a:srgbClr val="131313"/>
                </a:solidFill>
                <a:latin typeface="Bell MT" panose="02020503060305020303" pitchFamily="18" charset="0"/>
              </a:rPr>
              <a:t>p</a:t>
            </a:r>
            <a:r>
              <a:rPr sz="2250" spc="-95" dirty="0">
                <a:solidFill>
                  <a:srgbClr val="131313"/>
                </a:solidFill>
                <a:latin typeface="Bell MT" panose="02020503060305020303" pitchFamily="18" charset="0"/>
              </a:rPr>
              <a:t>e</a:t>
            </a:r>
            <a:r>
              <a:rPr sz="2250" spc="30" dirty="0">
                <a:solidFill>
                  <a:srgbClr val="131313"/>
                </a:solidFill>
                <a:latin typeface="Bell MT" panose="02020503060305020303" pitchFamily="18" charset="0"/>
              </a:rPr>
              <a:t>c</a:t>
            </a:r>
            <a:r>
              <a:rPr sz="2250" spc="100" dirty="0">
                <a:solidFill>
                  <a:srgbClr val="131313"/>
                </a:solidFill>
                <a:latin typeface="Bell MT" panose="02020503060305020303" pitchFamily="18" charset="0"/>
              </a:rPr>
              <a:t>i</a:t>
            </a:r>
            <a:r>
              <a:rPr sz="2250" spc="55" dirty="0">
                <a:solidFill>
                  <a:srgbClr val="131313"/>
                </a:solidFill>
                <a:latin typeface="Bell MT" panose="02020503060305020303" pitchFamily="18" charset="0"/>
              </a:rPr>
              <a:t>f</a:t>
            </a:r>
            <a:r>
              <a:rPr sz="2250" spc="100" dirty="0">
                <a:solidFill>
                  <a:srgbClr val="131313"/>
                </a:solidFill>
                <a:latin typeface="Bell MT" panose="02020503060305020303" pitchFamily="18" charset="0"/>
              </a:rPr>
              <a:t>i</a:t>
            </a:r>
            <a:r>
              <a:rPr sz="2250" spc="35" dirty="0">
                <a:solidFill>
                  <a:srgbClr val="131313"/>
                </a:solidFill>
                <a:latin typeface="Bell MT" panose="02020503060305020303" pitchFamily="18" charset="0"/>
              </a:rPr>
              <a:t>c</a:t>
            </a:r>
            <a:r>
              <a:rPr sz="2250" spc="-114" dirty="0">
                <a:solidFill>
                  <a:srgbClr val="131313"/>
                </a:solidFill>
                <a:latin typeface="Bell MT" panose="02020503060305020303" pitchFamily="18" charset="0"/>
              </a:rPr>
              <a:t> </a:t>
            </a:r>
            <a:r>
              <a:rPr sz="2250" spc="-35" dirty="0">
                <a:solidFill>
                  <a:srgbClr val="131313"/>
                </a:solidFill>
                <a:latin typeface="Bell MT" panose="02020503060305020303" pitchFamily="18" charset="0"/>
              </a:rPr>
              <a:t>t</a:t>
            </a:r>
            <a:r>
              <a:rPr sz="2250" spc="-20" dirty="0">
                <a:solidFill>
                  <a:srgbClr val="131313"/>
                </a:solidFill>
                <a:latin typeface="Bell MT" panose="02020503060305020303" pitchFamily="18" charset="0"/>
              </a:rPr>
              <a:t>y</a:t>
            </a:r>
            <a:r>
              <a:rPr sz="2250" dirty="0">
                <a:solidFill>
                  <a:srgbClr val="131313"/>
                </a:solidFill>
                <a:latin typeface="Bell MT" panose="02020503060305020303" pitchFamily="18" charset="0"/>
              </a:rPr>
              <a:t>p</a:t>
            </a:r>
            <a:r>
              <a:rPr sz="2250" spc="-90" dirty="0">
                <a:solidFill>
                  <a:srgbClr val="131313"/>
                </a:solidFill>
                <a:latin typeface="Bell MT" panose="02020503060305020303" pitchFamily="18" charset="0"/>
              </a:rPr>
              <a:t>e</a:t>
            </a:r>
            <a:r>
              <a:rPr sz="2250" spc="-114" dirty="0">
                <a:solidFill>
                  <a:srgbClr val="131313"/>
                </a:solidFill>
                <a:latin typeface="Bell MT" panose="02020503060305020303" pitchFamily="18" charset="0"/>
              </a:rPr>
              <a:t> </a:t>
            </a:r>
            <a:r>
              <a:rPr sz="2250" spc="-25" dirty="0">
                <a:solidFill>
                  <a:srgbClr val="131313"/>
                </a:solidFill>
                <a:latin typeface="Bell MT" panose="02020503060305020303" pitchFamily="18" charset="0"/>
              </a:rPr>
              <a:t>a</a:t>
            </a:r>
            <a:r>
              <a:rPr sz="2250" spc="60" dirty="0">
                <a:solidFill>
                  <a:srgbClr val="131313"/>
                </a:solidFill>
                <a:latin typeface="Bell MT" panose="02020503060305020303" pitchFamily="18" charset="0"/>
              </a:rPr>
              <a:t>n</a:t>
            </a:r>
            <a:r>
              <a:rPr sz="2250" spc="5" dirty="0">
                <a:solidFill>
                  <a:srgbClr val="131313"/>
                </a:solidFill>
                <a:latin typeface="Bell MT" panose="02020503060305020303" pitchFamily="18" charset="0"/>
              </a:rPr>
              <a:t>d</a:t>
            </a:r>
            <a:r>
              <a:rPr sz="2250" spc="-114" dirty="0">
                <a:solidFill>
                  <a:srgbClr val="131313"/>
                </a:solidFill>
                <a:latin typeface="Bell MT" panose="02020503060305020303" pitchFamily="18" charset="0"/>
              </a:rPr>
              <a:t> </a:t>
            </a:r>
            <a:r>
              <a:rPr sz="2250" dirty="0">
                <a:solidFill>
                  <a:srgbClr val="131313"/>
                </a:solidFill>
                <a:latin typeface="Bell MT" panose="02020503060305020303" pitchFamily="18" charset="0"/>
              </a:rPr>
              <a:t>d</a:t>
            </a:r>
            <a:r>
              <a:rPr sz="2250" spc="100" dirty="0">
                <a:solidFill>
                  <a:srgbClr val="131313"/>
                </a:solidFill>
                <a:latin typeface="Bell MT" panose="02020503060305020303" pitchFamily="18" charset="0"/>
              </a:rPr>
              <a:t>i</a:t>
            </a:r>
            <a:r>
              <a:rPr sz="2250" spc="20" dirty="0">
                <a:solidFill>
                  <a:srgbClr val="131313"/>
                </a:solidFill>
                <a:latin typeface="Bell MT" panose="02020503060305020303" pitchFamily="18" charset="0"/>
              </a:rPr>
              <a:t>s</a:t>
            </a:r>
            <a:r>
              <a:rPr sz="2250" spc="-95" dirty="0">
                <a:solidFill>
                  <a:srgbClr val="131313"/>
                </a:solidFill>
                <a:latin typeface="Bell MT" panose="02020503060305020303" pitchFamily="18" charset="0"/>
              </a:rPr>
              <a:t>e</a:t>
            </a:r>
            <a:r>
              <a:rPr sz="2250" spc="-25" dirty="0">
                <a:solidFill>
                  <a:srgbClr val="131313"/>
                </a:solidFill>
                <a:latin typeface="Bell MT" panose="02020503060305020303" pitchFamily="18" charset="0"/>
              </a:rPr>
              <a:t>a</a:t>
            </a:r>
            <a:r>
              <a:rPr sz="2250" spc="20" dirty="0">
                <a:solidFill>
                  <a:srgbClr val="131313"/>
                </a:solidFill>
                <a:latin typeface="Bell MT" panose="02020503060305020303" pitchFamily="18" charset="0"/>
              </a:rPr>
              <a:t>s</a:t>
            </a:r>
            <a:r>
              <a:rPr sz="2250" spc="-90" dirty="0">
                <a:solidFill>
                  <a:srgbClr val="131313"/>
                </a:solidFill>
                <a:latin typeface="Bell MT" panose="02020503060305020303" pitchFamily="18" charset="0"/>
              </a:rPr>
              <a:t>e</a:t>
            </a:r>
            <a:r>
              <a:rPr sz="2250" spc="-114" dirty="0">
                <a:solidFill>
                  <a:srgbClr val="131313"/>
                </a:solidFill>
                <a:latin typeface="Bell MT" panose="02020503060305020303" pitchFamily="18" charset="0"/>
              </a:rPr>
              <a:t> </a:t>
            </a:r>
            <a:r>
              <a:rPr sz="2250" spc="-25" dirty="0">
                <a:solidFill>
                  <a:srgbClr val="131313"/>
                </a:solidFill>
                <a:latin typeface="Bell MT" panose="02020503060305020303" pitchFamily="18" charset="0"/>
              </a:rPr>
              <a:t>a</a:t>
            </a:r>
            <a:r>
              <a:rPr sz="2250" spc="60" dirty="0">
                <a:solidFill>
                  <a:srgbClr val="131313"/>
                </a:solidFill>
                <a:latin typeface="Bell MT" panose="02020503060305020303" pitchFamily="18" charset="0"/>
              </a:rPr>
              <a:t>n</a:t>
            </a:r>
            <a:r>
              <a:rPr sz="2250" spc="5" dirty="0">
                <a:solidFill>
                  <a:srgbClr val="131313"/>
                </a:solidFill>
                <a:latin typeface="Bell MT" panose="02020503060305020303" pitchFamily="18" charset="0"/>
              </a:rPr>
              <a:t>d</a:t>
            </a:r>
            <a:r>
              <a:rPr sz="2250" spc="-114" dirty="0">
                <a:solidFill>
                  <a:srgbClr val="131313"/>
                </a:solidFill>
                <a:latin typeface="Bell MT" panose="02020503060305020303" pitchFamily="18" charset="0"/>
              </a:rPr>
              <a:t> </a:t>
            </a:r>
            <a:r>
              <a:rPr sz="2250" spc="125" dirty="0">
                <a:solidFill>
                  <a:srgbClr val="131313"/>
                </a:solidFill>
                <a:latin typeface="Bell MT" panose="02020503060305020303" pitchFamily="18" charset="0"/>
              </a:rPr>
              <a:t>r</a:t>
            </a:r>
            <a:r>
              <a:rPr sz="2250" spc="-95" dirty="0">
                <a:solidFill>
                  <a:srgbClr val="131313"/>
                </a:solidFill>
                <a:latin typeface="Bell MT" panose="02020503060305020303" pitchFamily="18" charset="0"/>
              </a:rPr>
              <a:t>e</a:t>
            </a:r>
            <a:r>
              <a:rPr sz="2250" spc="-45" dirty="0">
                <a:solidFill>
                  <a:srgbClr val="131313"/>
                </a:solidFill>
                <a:latin typeface="Bell MT" panose="02020503060305020303" pitchFamily="18" charset="0"/>
              </a:rPr>
              <a:t>q</a:t>
            </a:r>
            <a:r>
              <a:rPr sz="2250" spc="20" dirty="0">
                <a:solidFill>
                  <a:srgbClr val="131313"/>
                </a:solidFill>
                <a:latin typeface="Bell MT" panose="02020503060305020303" pitchFamily="18" charset="0"/>
              </a:rPr>
              <a:t>u</a:t>
            </a:r>
            <a:r>
              <a:rPr sz="2250" spc="100" dirty="0">
                <a:solidFill>
                  <a:srgbClr val="131313"/>
                </a:solidFill>
                <a:latin typeface="Bell MT" panose="02020503060305020303" pitchFamily="18" charset="0"/>
              </a:rPr>
              <a:t>i</a:t>
            </a:r>
            <a:r>
              <a:rPr sz="2250" spc="125" dirty="0">
                <a:solidFill>
                  <a:srgbClr val="131313"/>
                </a:solidFill>
                <a:latin typeface="Bell MT" panose="02020503060305020303" pitchFamily="18" charset="0"/>
              </a:rPr>
              <a:t>r</a:t>
            </a:r>
            <a:r>
              <a:rPr sz="2250" spc="-95" dirty="0">
                <a:solidFill>
                  <a:srgbClr val="131313"/>
                </a:solidFill>
                <a:latin typeface="Bell MT" panose="02020503060305020303" pitchFamily="18" charset="0"/>
              </a:rPr>
              <a:t>e</a:t>
            </a:r>
            <a:r>
              <a:rPr sz="2250" spc="60" dirty="0">
                <a:solidFill>
                  <a:srgbClr val="131313"/>
                </a:solidFill>
                <a:latin typeface="Bell MT" panose="02020503060305020303" pitchFamily="18" charset="0"/>
              </a:rPr>
              <a:t>m</a:t>
            </a:r>
            <a:r>
              <a:rPr sz="2250" spc="-95" dirty="0">
                <a:solidFill>
                  <a:srgbClr val="131313"/>
                </a:solidFill>
                <a:latin typeface="Bell MT" panose="02020503060305020303" pitchFamily="18" charset="0"/>
              </a:rPr>
              <a:t>e</a:t>
            </a:r>
            <a:r>
              <a:rPr sz="2250" spc="60" dirty="0">
                <a:solidFill>
                  <a:srgbClr val="131313"/>
                </a:solidFill>
                <a:latin typeface="Bell MT" panose="02020503060305020303" pitchFamily="18" charset="0"/>
              </a:rPr>
              <a:t>n</a:t>
            </a:r>
            <a:r>
              <a:rPr sz="2250" spc="-30" dirty="0">
                <a:solidFill>
                  <a:srgbClr val="131313"/>
                </a:solidFill>
                <a:latin typeface="Bell MT" panose="02020503060305020303" pitchFamily="18" charset="0"/>
              </a:rPr>
              <a:t>t</a:t>
            </a:r>
            <a:r>
              <a:rPr sz="2250" spc="-114" dirty="0">
                <a:solidFill>
                  <a:srgbClr val="131313"/>
                </a:solidFill>
                <a:latin typeface="Bell MT" panose="02020503060305020303" pitchFamily="18" charset="0"/>
              </a:rPr>
              <a:t> </a:t>
            </a:r>
            <a:r>
              <a:rPr sz="2250" spc="-50" dirty="0">
                <a:solidFill>
                  <a:srgbClr val="131313"/>
                </a:solidFill>
                <a:latin typeface="Bell MT" panose="02020503060305020303" pitchFamily="18" charset="0"/>
              </a:rPr>
              <a:t>o</a:t>
            </a:r>
            <a:r>
              <a:rPr sz="2250" spc="60" dirty="0">
                <a:solidFill>
                  <a:srgbClr val="131313"/>
                </a:solidFill>
                <a:latin typeface="Bell MT" panose="02020503060305020303" pitchFamily="18" charset="0"/>
              </a:rPr>
              <a:t>f</a:t>
            </a:r>
            <a:r>
              <a:rPr sz="2250" spc="-114" dirty="0">
                <a:solidFill>
                  <a:srgbClr val="131313"/>
                </a:solidFill>
                <a:latin typeface="Bell MT" panose="02020503060305020303" pitchFamily="18" charset="0"/>
              </a:rPr>
              <a:t> </a:t>
            </a:r>
            <a:r>
              <a:rPr sz="2250" spc="-35" dirty="0">
                <a:solidFill>
                  <a:srgbClr val="131313"/>
                </a:solidFill>
                <a:latin typeface="Bell MT" panose="02020503060305020303" pitchFamily="18" charset="0"/>
              </a:rPr>
              <a:t>t</a:t>
            </a:r>
            <a:r>
              <a:rPr sz="2250" spc="15" dirty="0">
                <a:solidFill>
                  <a:srgbClr val="131313"/>
                </a:solidFill>
                <a:latin typeface="Bell MT" panose="02020503060305020303" pitchFamily="18" charset="0"/>
              </a:rPr>
              <a:t>h</a:t>
            </a:r>
            <a:r>
              <a:rPr sz="2250" spc="-55" dirty="0">
                <a:solidFill>
                  <a:srgbClr val="131313"/>
                </a:solidFill>
                <a:latin typeface="Bell MT" panose="02020503060305020303" pitchFamily="18" charset="0"/>
              </a:rPr>
              <a:t>e  </a:t>
            </a:r>
            <a:r>
              <a:rPr sz="2250" spc="80" dirty="0">
                <a:solidFill>
                  <a:srgbClr val="131313"/>
                </a:solidFill>
                <a:latin typeface="Bell MT" panose="02020503060305020303" pitchFamily="18" charset="0"/>
              </a:rPr>
              <a:t>g</a:t>
            </a:r>
            <a:r>
              <a:rPr sz="2250" spc="100" dirty="0">
                <a:solidFill>
                  <a:srgbClr val="131313"/>
                </a:solidFill>
                <a:latin typeface="Bell MT" panose="02020503060305020303" pitchFamily="18" charset="0"/>
              </a:rPr>
              <a:t>i</a:t>
            </a:r>
            <a:r>
              <a:rPr sz="2250" spc="-15" dirty="0">
                <a:solidFill>
                  <a:srgbClr val="131313"/>
                </a:solidFill>
                <a:latin typeface="Bell MT" panose="02020503060305020303" pitchFamily="18" charset="0"/>
              </a:rPr>
              <a:t>v</a:t>
            </a:r>
            <a:r>
              <a:rPr sz="2250" spc="-95" dirty="0">
                <a:solidFill>
                  <a:srgbClr val="131313"/>
                </a:solidFill>
                <a:latin typeface="Bell MT" panose="02020503060305020303" pitchFamily="18" charset="0"/>
              </a:rPr>
              <a:t>e</a:t>
            </a:r>
            <a:r>
              <a:rPr sz="2250" spc="65" dirty="0">
                <a:solidFill>
                  <a:srgbClr val="131313"/>
                </a:solidFill>
                <a:latin typeface="Bell MT" panose="02020503060305020303" pitchFamily="18" charset="0"/>
              </a:rPr>
              <a:t>n</a:t>
            </a:r>
            <a:r>
              <a:rPr sz="2250" spc="-120" dirty="0">
                <a:solidFill>
                  <a:srgbClr val="131313"/>
                </a:solidFill>
                <a:latin typeface="Bell MT" panose="02020503060305020303" pitchFamily="18" charset="0"/>
              </a:rPr>
              <a:t> </a:t>
            </a:r>
            <a:r>
              <a:rPr sz="2250" dirty="0">
                <a:solidFill>
                  <a:srgbClr val="131313"/>
                </a:solidFill>
                <a:latin typeface="Bell MT" panose="02020503060305020303" pitchFamily="18" charset="0"/>
              </a:rPr>
              <a:t>p</a:t>
            </a:r>
            <a:r>
              <a:rPr sz="2250" spc="35" dirty="0">
                <a:solidFill>
                  <a:srgbClr val="131313"/>
                </a:solidFill>
                <a:latin typeface="Bell MT" panose="02020503060305020303" pitchFamily="18" charset="0"/>
              </a:rPr>
              <a:t>l</a:t>
            </a:r>
            <a:r>
              <a:rPr sz="2250" spc="-25" dirty="0">
                <a:solidFill>
                  <a:srgbClr val="131313"/>
                </a:solidFill>
                <a:latin typeface="Bell MT" panose="02020503060305020303" pitchFamily="18" charset="0"/>
              </a:rPr>
              <a:t>a</a:t>
            </a:r>
            <a:r>
              <a:rPr sz="2250" spc="60" dirty="0">
                <a:solidFill>
                  <a:srgbClr val="131313"/>
                </a:solidFill>
                <a:latin typeface="Bell MT" panose="02020503060305020303" pitchFamily="18" charset="0"/>
              </a:rPr>
              <a:t>n</a:t>
            </a:r>
            <a:r>
              <a:rPr sz="2250" spc="-30" dirty="0">
                <a:solidFill>
                  <a:srgbClr val="131313"/>
                </a:solidFill>
                <a:latin typeface="Bell MT" panose="02020503060305020303" pitchFamily="18" charset="0"/>
              </a:rPr>
              <a:t>t</a:t>
            </a:r>
            <a:r>
              <a:rPr sz="2250" spc="-114" dirty="0">
                <a:solidFill>
                  <a:srgbClr val="131313"/>
                </a:solidFill>
                <a:latin typeface="Bell MT" panose="02020503060305020303" pitchFamily="18" charset="0"/>
              </a:rPr>
              <a:t> </a:t>
            </a:r>
            <a:r>
              <a:rPr sz="2250" spc="-25" dirty="0">
                <a:solidFill>
                  <a:srgbClr val="131313"/>
                </a:solidFill>
                <a:latin typeface="Bell MT" panose="02020503060305020303" pitchFamily="18" charset="0"/>
              </a:rPr>
              <a:t>a</a:t>
            </a:r>
            <a:r>
              <a:rPr sz="2250" spc="60" dirty="0">
                <a:solidFill>
                  <a:srgbClr val="131313"/>
                </a:solidFill>
                <a:latin typeface="Bell MT" panose="02020503060305020303" pitchFamily="18" charset="0"/>
              </a:rPr>
              <a:t>n</a:t>
            </a:r>
            <a:r>
              <a:rPr sz="2250" spc="5" dirty="0">
                <a:solidFill>
                  <a:srgbClr val="131313"/>
                </a:solidFill>
                <a:latin typeface="Bell MT" panose="02020503060305020303" pitchFamily="18" charset="0"/>
              </a:rPr>
              <a:t>d</a:t>
            </a:r>
            <a:r>
              <a:rPr sz="2250" spc="-114" dirty="0">
                <a:solidFill>
                  <a:srgbClr val="131313"/>
                </a:solidFill>
                <a:latin typeface="Bell MT" panose="02020503060305020303" pitchFamily="18" charset="0"/>
              </a:rPr>
              <a:t> </a:t>
            </a:r>
            <a:r>
              <a:rPr sz="2250" spc="15" dirty="0">
                <a:solidFill>
                  <a:srgbClr val="131313"/>
                </a:solidFill>
                <a:latin typeface="Bell MT" panose="02020503060305020303" pitchFamily="18" charset="0"/>
              </a:rPr>
              <a:t>h</a:t>
            </a:r>
            <a:r>
              <a:rPr sz="2250" spc="-95" dirty="0">
                <a:solidFill>
                  <a:srgbClr val="131313"/>
                </a:solidFill>
                <a:latin typeface="Bell MT" panose="02020503060305020303" pitchFamily="18" charset="0"/>
              </a:rPr>
              <a:t>e</a:t>
            </a:r>
            <a:r>
              <a:rPr sz="2250" spc="35" dirty="0">
                <a:solidFill>
                  <a:srgbClr val="131313"/>
                </a:solidFill>
                <a:latin typeface="Bell MT" panose="02020503060305020303" pitchFamily="18" charset="0"/>
              </a:rPr>
              <a:t>l</a:t>
            </a:r>
            <a:r>
              <a:rPr sz="2250" spc="5" dirty="0">
                <a:solidFill>
                  <a:srgbClr val="131313"/>
                </a:solidFill>
                <a:latin typeface="Bell MT" panose="02020503060305020303" pitchFamily="18" charset="0"/>
              </a:rPr>
              <a:t>p</a:t>
            </a:r>
            <a:r>
              <a:rPr sz="2250" spc="-114" dirty="0">
                <a:solidFill>
                  <a:srgbClr val="131313"/>
                </a:solidFill>
                <a:latin typeface="Bell MT" panose="02020503060305020303" pitchFamily="18" charset="0"/>
              </a:rPr>
              <a:t> </a:t>
            </a:r>
            <a:r>
              <a:rPr sz="2250" spc="-35" dirty="0">
                <a:solidFill>
                  <a:srgbClr val="131313"/>
                </a:solidFill>
                <a:latin typeface="Bell MT" panose="02020503060305020303" pitchFamily="18" charset="0"/>
              </a:rPr>
              <a:t>t</a:t>
            </a:r>
            <a:r>
              <a:rPr sz="2250" spc="15" dirty="0">
                <a:solidFill>
                  <a:srgbClr val="131313"/>
                </a:solidFill>
                <a:latin typeface="Bell MT" panose="02020503060305020303" pitchFamily="18" charset="0"/>
              </a:rPr>
              <a:t>h</a:t>
            </a:r>
            <a:r>
              <a:rPr sz="2250" spc="-90" dirty="0">
                <a:solidFill>
                  <a:srgbClr val="131313"/>
                </a:solidFill>
                <a:latin typeface="Bell MT" panose="02020503060305020303" pitchFamily="18" charset="0"/>
              </a:rPr>
              <a:t>e</a:t>
            </a:r>
            <a:r>
              <a:rPr sz="2250" spc="-114" dirty="0">
                <a:solidFill>
                  <a:srgbClr val="131313"/>
                </a:solidFill>
                <a:latin typeface="Bell MT" panose="02020503060305020303" pitchFamily="18" charset="0"/>
              </a:rPr>
              <a:t> </a:t>
            </a:r>
            <a:r>
              <a:rPr sz="2250" spc="10" dirty="0">
                <a:solidFill>
                  <a:srgbClr val="131313"/>
                </a:solidFill>
                <a:latin typeface="Bell MT" panose="02020503060305020303" pitchFamily="18" charset="0"/>
              </a:rPr>
              <a:t>U</a:t>
            </a:r>
            <a:r>
              <a:rPr sz="2250" spc="20" dirty="0">
                <a:solidFill>
                  <a:srgbClr val="131313"/>
                </a:solidFill>
                <a:latin typeface="Bell MT" panose="02020503060305020303" pitchFamily="18" charset="0"/>
              </a:rPr>
              <a:t>s</a:t>
            </a:r>
            <a:r>
              <a:rPr sz="2250" spc="-95" dirty="0">
                <a:solidFill>
                  <a:srgbClr val="131313"/>
                </a:solidFill>
                <a:latin typeface="Bell MT" panose="02020503060305020303" pitchFamily="18" charset="0"/>
              </a:rPr>
              <a:t>e</a:t>
            </a:r>
            <a:r>
              <a:rPr sz="2250" spc="125" dirty="0">
                <a:solidFill>
                  <a:srgbClr val="131313"/>
                </a:solidFill>
                <a:latin typeface="Bell MT" panose="02020503060305020303" pitchFamily="18" charset="0"/>
              </a:rPr>
              <a:t>r</a:t>
            </a:r>
            <a:r>
              <a:rPr sz="2250" spc="20" dirty="0">
                <a:solidFill>
                  <a:srgbClr val="131313"/>
                </a:solidFill>
                <a:latin typeface="Bell MT" panose="02020503060305020303" pitchFamily="18" charset="0"/>
              </a:rPr>
              <a:t>s.</a:t>
            </a:r>
            <a:endParaRPr sz="2250" dirty="0">
              <a:latin typeface="Bell MT" panose="02020503060305020303" pitchFamily="18" charset="0"/>
            </a:endParaRPr>
          </a:p>
        </p:txBody>
      </p:sp>
      <p:sp>
        <p:nvSpPr>
          <p:cNvPr id="5" name="object 5"/>
          <p:cNvSpPr txBox="1"/>
          <p:nvPr/>
        </p:nvSpPr>
        <p:spPr>
          <a:xfrm>
            <a:off x="10305036" y="3935205"/>
            <a:ext cx="6903084" cy="3224664"/>
          </a:xfrm>
          <a:prstGeom prst="rect">
            <a:avLst/>
          </a:prstGeom>
        </p:spPr>
        <p:txBody>
          <a:bodyPr vert="horz" wrap="square" lIns="0" tIns="14604" rIns="0" bIns="0" rtlCol="0">
            <a:spAutoFit/>
          </a:bodyPr>
          <a:lstStyle/>
          <a:p>
            <a:pPr marL="12700">
              <a:lnSpc>
                <a:spcPct val="100000"/>
              </a:lnSpc>
              <a:spcBef>
                <a:spcPts val="114"/>
              </a:spcBef>
            </a:pPr>
            <a:r>
              <a:rPr sz="2600" b="1" spc="20" dirty="0">
                <a:solidFill>
                  <a:srgbClr val="131313"/>
                </a:solidFill>
                <a:latin typeface="Arial Black" panose="020B0A04020102020204" pitchFamily="34" charset="0"/>
                <a:cs typeface="Trebuchet MS"/>
              </a:rPr>
              <a:t>T</a:t>
            </a:r>
            <a:r>
              <a:rPr sz="2600" b="1" spc="5" dirty="0">
                <a:solidFill>
                  <a:srgbClr val="131313"/>
                </a:solidFill>
                <a:latin typeface="Arial Black" panose="020B0A04020102020204" pitchFamily="34" charset="0"/>
                <a:cs typeface="Trebuchet MS"/>
              </a:rPr>
              <a:t>h</a:t>
            </a:r>
            <a:r>
              <a:rPr sz="2600" b="1" spc="-10" dirty="0">
                <a:solidFill>
                  <a:srgbClr val="131313"/>
                </a:solidFill>
                <a:latin typeface="Arial Black" panose="020B0A04020102020204" pitchFamily="34" charset="0"/>
                <a:cs typeface="Trebuchet MS"/>
              </a:rPr>
              <a:t>e</a:t>
            </a:r>
            <a:r>
              <a:rPr sz="2600" b="1" spc="-229" dirty="0">
                <a:solidFill>
                  <a:srgbClr val="131313"/>
                </a:solidFill>
                <a:latin typeface="Arial Black" panose="020B0A04020102020204" pitchFamily="34" charset="0"/>
                <a:cs typeface="Trebuchet MS"/>
              </a:rPr>
              <a:t> </a:t>
            </a:r>
            <a:r>
              <a:rPr lang="en-US" sz="2600" b="1" spc="480" dirty="0">
                <a:solidFill>
                  <a:srgbClr val="131313"/>
                </a:solidFill>
                <a:latin typeface="Arial Black" panose="020B0A04020102020204" pitchFamily="34" charset="0"/>
                <a:cs typeface="Trebuchet MS"/>
              </a:rPr>
              <a:t>S</a:t>
            </a:r>
            <a:r>
              <a:rPr sz="2600" b="1" spc="-10" dirty="0">
                <a:solidFill>
                  <a:srgbClr val="131313"/>
                </a:solidFill>
                <a:latin typeface="Arial Black" panose="020B0A04020102020204" pitchFamily="34" charset="0"/>
                <a:cs typeface="Trebuchet MS"/>
              </a:rPr>
              <a:t>e</a:t>
            </a:r>
            <a:r>
              <a:rPr sz="2600" b="1" spc="80" dirty="0">
                <a:solidFill>
                  <a:srgbClr val="131313"/>
                </a:solidFill>
                <a:latin typeface="Arial Black" panose="020B0A04020102020204" pitchFamily="34" charset="0"/>
                <a:cs typeface="Trebuchet MS"/>
              </a:rPr>
              <a:t>c</a:t>
            </a:r>
            <a:r>
              <a:rPr sz="2600" b="1" spc="15" dirty="0">
                <a:solidFill>
                  <a:srgbClr val="131313"/>
                </a:solidFill>
                <a:latin typeface="Arial Black" panose="020B0A04020102020204" pitchFamily="34" charset="0"/>
                <a:cs typeface="Trebuchet MS"/>
              </a:rPr>
              <a:t>on</a:t>
            </a:r>
            <a:r>
              <a:rPr sz="2600" b="1" spc="70" dirty="0">
                <a:solidFill>
                  <a:srgbClr val="131313"/>
                </a:solidFill>
                <a:latin typeface="Arial Black" panose="020B0A04020102020204" pitchFamily="34" charset="0"/>
                <a:cs typeface="Trebuchet MS"/>
              </a:rPr>
              <a:t>d</a:t>
            </a:r>
            <a:r>
              <a:rPr sz="2600" b="1" spc="-229" dirty="0">
                <a:solidFill>
                  <a:srgbClr val="131313"/>
                </a:solidFill>
                <a:latin typeface="Arial Black" panose="020B0A04020102020204" pitchFamily="34" charset="0"/>
                <a:cs typeface="Trebuchet MS"/>
              </a:rPr>
              <a:t> </a:t>
            </a:r>
            <a:r>
              <a:rPr sz="2600" b="1" spc="160" dirty="0">
                <a:solidFill>
                  <a:srgbClr val="131313"/>
                </a:solidFill>
                <a:latin typeface="Arial Black" panose="020B0A04020102020204" pitchFamily="34" charset="0"/>
                <a:cs typeface="Trebuchet MS"/>
              </a:rPr>
              <a:t>O</a:t>
            </a:r>
            <a:r>
              <a:rPr sz="2600" b="1" spc="70" dirty="0">
                <a:solidFill>
                  <a:srgbClr val="131313"/>
                </a:solidFill>
                <a:latin typeface="Arial Black" panose="020B0A04020102020204" pitchFamily="34" charset="0"/>
                <a:cs typeface="Trebuchet MS"/>
              </a:rPr>
              <a:t>b</a:t>
            </a:r>
            <a:r>
              <a:rPr sz="2600" b="1" spc="-200" dirty="0">
                <a:solidFill>
                  <a:srgbClr val="131313"/>
                </a:solidFill>
                <a:latin typeface="Arial Black" panose="020B0A04020102020204" pitchFamily="34" charset="0"/>
                <a:cs typeface="Trebuchet MS"/>
              </a:rPr>
              <a:t>j</a:t>
            </a:r>
            <a:r>
              <a:rPr sz="2600" b="1" spc="-10" dirty="0">
                <a:solidFill>
                  <a:srgbClr val="131313"/>
                </a:solidFill>
                <a:latin typeface="Arial Black" panose="020B0A04020102020204" pitchFamily="34" charset="0"/>
                <a:cs typeface="Trebuchet MS"/>
              </a:rPr>
              <a:t>e</a:t>
            </a:r>
            <a:r>
              <a:rPr sz="2600" b="1" spc="80" dirty="0">
                <a:solidFill>
                  <a:srgbClr val="131313"/>
                </a:solidFill>
                <a:latin typeface="Arial Black" panose="020B0A04020102020204" pitchFamily="34" charset="0"/>
                <a:cs typeface="Trebuchet MS"/>
              </a:rPr>
              <a:t>c</a:t>
            </a:r>
            <a:r>
              <a:rPr sz="2600" b="1" spc="70" dirty="0">
                <a:solidFill>
                  <a:srgbClr val="131313"/>
                </a:solidFill>
                <a:latin typeface="Arial Black" panose="020B0A04020102020204" pitchFamily="34" charset="0"/>
                <a:cs typeface="Trebuchet MS"/>
              </a:rPr>
              <a:t>t</a:t>
            </a:r>
            <a:r>
              <a:rPr sz="2600" b="1" spc="-45" dirty="0">
                <a:solidFill>
                  <a:srgbClr val="131313"/>
                </a:solidFill>
                <a:latin typeface="Arial Black" panose="020B0A04020102020204" pitchFamily="34" charset="0"/>
                <a:cs typeface="Trebuchet MS"/>
              </a:rPr>
              <a:t>i</a:t>
            </a:r>
            <a:r>
              <a:rPr sz="2600" b="1" spc="-15" dirty="0">
                <a:solidFill>
                  <a:srgbClr val="131313"/>
                </a:solidFill>
                <a:latin typeface="Arial Black" panose="020B0A04020102020204" pitchFamily="34" charset="0"/>
                <a:cs typeface="Trebuchet MS"/>
              </a:rPr>
              <a:t>v</a:t>
            </a:r>
            <a:r>
              <a:rPr sz="2600" b="1" spc="-10" dirty="0">
                <a:solidFill>
                  <a:srgbClr val="131313"/>
                </a:solidFill>
                <a:latin typeface="Arial Black" panose="020B0A04020102020204" pitchFamily="34" charset="0"/>
                <a:cs typeface="Trebuchet MS"/>
              </a:rPr>
              <a:t>e</a:t>
            </a:r>
            <a:endParaRPr sz="2600" dirty="0">
              <a:latin typeface="Arial Black" panose="020B0A04020102020204" pitchFamily="34" charset="0"/>
              <a:cs typeface="Trebuchet MS"/>
            </a:endParaRPr>
          </a:p>
          <a:p>
            <a:pPr marL="12700" marR="5080" indent="58419">
              <a:lnSpc>
                <a:spcPct val="118000"/>
              </a:lnSpc>
              <a:spcBef>
                <a:spcPts val="2095"/>
              </a:spcBef>
            </a:pPr>
            <a:r>
              <a:rPr sz="2350" b="1" spc="25" dirty="0">
                <a:solidFill>
                  <a:srgbClr val="131313"/>
                </a:solidFill>
                <a:latin typeface="Bell MT" panose="02020503060305020303" pitchFamily="18" charset="0"/>
                <a:cs typeface="Calibri"/>
              </a:rPr>
              <a:t>The </a:t>
            </a:r>
            <a:r>
              <a:rPr sz="2350" b="1" spc="20" dirty="0">
                <a:solidFill>
                  <a:srgbClr val="131313"/>
                </a:solidFill>
                <a:latin typeface="Bell MT" panose="02020503060305020303" pitchFamily="18" charset="0"/>
                <a:cs typeface="Calibri"/>
              </a:rPr>
              <a:t>Plants </a:t>
            </a:r>
            <a:r>
              <a:rPr sz="2350" b="1" spc="35" dirty="0">
                <a:solidFill>
                  <a:srgbClr val="131313"/>
                </a:solidFill>
                <a:latin typeface="Bell MT" panose="02020503060305020303" pitchFamily="18" charset="0"/>
                <a:cs typeface="Calibri"/>
              </a:rPr>
              <a:t>or </a:t>
            </a:r>
            <a:r>
              <a:rPr sz="2350" b="1" spc="20" dirty="0">
                <a:solidFill>
                  <a:srgbClr val="131313"/>
                </a:solidFill>
                <a:latin typeface="Bell MT" panose="02020503060305020303" pitchFamily="18" charset="0"/>
                <a:cs typeface="Calibri"/>
              </a:rPr>
              <a:t>crops </a:t>
            </a:r>
            <a:r>
              <a:rPr sz="2350" b="1" dirty="0">
                <a:solidFill>
                  <a:srgbClr val="131313"/>
                </a:solidFill>
                <a:latin typeface="Bell MT" panose="02020503060305020303" pitchFamily="18" charset="0"/>
                <a:cs typeface="Calibri"/>
              </a:rPr>
              <a:t>are growed </a:t>
            </a:r>
            <a:r>
              <a:rPr sz="2350" b="1" spc="80" dirty="0">
                <a:solidFill>
                  <a:srgbClr val="131313"/>
                </a:solidFill>
                <a:latin typeface="Bell MT" panose="02020503060305020303" pitchFamily="18" charset="0"/>
                <a:cs typeface="Calibri"/>
              </a:rPr>
              <a:t>in </a:t>
            </a:r>
            <a:r>
              <a:rPr sz="2350" b="1" spc="-45" dirty="0">
                <a:solidFill>
                  <a:srgbClr val="131313"/>
                </a:solidFill>
                <a:latin typeface="Bell MT" panose="02020503060305020303" pitchFamily="18" charset="0"/>
                <a:cs typeface="Calibri"/>
              </a:rPr>
              <a:t>the </a:t>
            </a:r>
            <a:r>
              <a:rPr sz="2350" b="1" spc="25" dirty="0">
                <a:solidFill>
                  <a:srgbClr val="131313"/>
                </a:solidFill>
                <a:latin typeface="Bell MT" panose="02020503060305020303" pitchFamily="18" charset="0"/>
                <a:cs typeface="Calibri"/>
              </a:rPr>
              <a:t>soil, </a:t>
            </a:r>
            <a:r>
              <a:rPr sz="2350" b="1" spc="40" dirty="0">
                <a:solidFill>
                  <a:srgbClr val="131313"/>
                </a:solidFill>
                <a:latin typeface="Bell MT" panose="02020503060305020303" pitchFamily="18" charset="0"/>
                <a:cs typeface="Calibri"/>
              </a:rPr>
              <a:t>monitoring </a:t>
            </a:r>
            <a:r>
              <a:rPr sz="2350" b="1" spc="-520" dirty="0">
                <a:solidFill>
                  <a:srgbClr val="131313"/>
                </a:solidFill>
                <a:latin typeface="Bell MT" panose="02020503060305020303" pitchFamily="18" charset="0"/>
                <a:cs typeface="Calibri"/>
              </a:rPr>
              <a:t> </a:t>
            </a:r>
            <a:r>
              <a:rPr sz="2350" b="1" spc="-45" dirty="0">
                <a:solidFill>
                  <a:srgbClr val="131313"/>
                </a:solidFill>
                <a:latin typeface="Bell MT" panose="02020503060305020303" pitchFamily="18" charset="0"/>
                <a:cs typeface="Calibri"/>
              </a:rPr>
              <a:t>the </a:t>
            </a:r>
            <a:r>
              <a:rPr sz="2350" b="1" spc="-10" dirty="0">
                <a:solidFill>
                  <a:srgbClr val="131313"/>
                </a:solidFill>
                <a:latin typeface="Bell MT" panose="02020503060305020303" pitchFamily="18" charset="0"/>
                <a:cs typeface="Calibri"/>
              </a:rPr>
              <a:t>stages </a:t>
            </a:r>
            <a:r>
              <a:rPr sz="2350" b="1" dirty="0">
                <a:solidFill>
                  <a:srgbClr val="131313"/>
                </a:solidFill>
                <a:latin typeface="Bell MT" panose="02020503060305020303" pitchFamily="18" charset="0"/>
                <a:cs typeface="Calibri"/>
              </a:rPr>
              <a:t>of </a:t>
            </a:r>
            <a:r>
              <a:rPr sz="2350" b="1" spc="15" dirty="0">
                <a:solidFill>
                  <a:srgbClr val="131313"/>
                </a:solidFill>
                <a:latin typeface="Bell MT" panose="02020503060305020303" pitchFamily="18" charset="0"/>
                <a:cs typeface="Calibri"/>
              </a:rPr>
              <a:t>growth </a:t>
            </a:r>
            <a:r>
              <a:rPr sz="2350" b="1" spc="60" dirty="0">
                <a:solidFill>
                  <a:srgbClr val="131313"/>
                </a:solidFill>
                <a:latin typeface="Bell MT" panose="02020503060305020303" pitchFamily="18" charset="0"/>
                <a:cs typeface="Calibri"/>
              </a:rPr>
              <a:t>is </a:t>
            </a:r>
            <a:r>
              <a:rPr sz="2350" b="1" spc="-10" dirty="0">
                <a:solidFill>
                  <a:srgbClr val="131313"/>
                </a:solidFill>
                <a:latin typeface="Bell MT" panose="02020503060305020303" pitchFamily="18" charset="0"/>
                <a:cs typeface="Calibri"/>
              </a:rPr>
              <a:t>also </a:t>
            </a:r>
            <a:r>
              <a:rPr sz="2350" b="1" spc="-5" dirty="0">
                <a:solidFill>
                  <a:srgbClr val="131313"/>
                </a:solidFill>
                <a:latin typeface="Bell MT" panose="02020503060305020303" pitchFamily="18" charset="0"/>
                <a:cs typeface="Calibri"/>
              </a:rPr>
              <a:t>essential </a:t>
            </a:r>
            <a:r>
              <a:rPr sz="2350" b="1" spc="-45" dirty="0">
                <a:solidFill>
                  <a:srgbClr val="131313"/>
                </a:solidFill>
                <a:latin typeface="Bell MT" panose="02020503060305020303" pitchFamily="18" charset="0"/>
                <a:cs typeface="Calibri"/>
              </a:rPr>
              <a:t>to </a:t>
            </a:r>
            <a:r>
              <a:rPr sz="2350" b="1" spc="50" dirty="0">
                <a:solidFill>
                  <a:srgbClr val="131313"/>
                </a:solidFill>
                <a:latin typeface="Bell MT" panose="02020503060305020303" pitchFamily="18" charset="0"/>
                <a:cs typeface="Calibri"/>
              </a:rPr>
              <a:t>optimizing </a:t>
            </a:r>
            <a:r>
              <a:rPr sz="2350" b="1" spc="55" dirty="0">
                <a:solidFill>
                  <a:srgbClr val="131313"/>
                </a:solidFill>
                <a:latin typeface="Bell MT" panose="02020503060305020303" pitchFamily="18" charset="0"/>
                <a:cs typeface="Calibri"/>
              </a:rPr>
              <a:t> </a:t>
            </a:r>
            <a:r>
              <a:rPr sz="2350" b="1" spc="-5" dirty="0">
                <a:solidFill>
                  <a:srgbClr val="131313"/>
                </a:solidFill>
                <a:latin typeface="Bell MT" panose="02020503060305020303" pitchFamily="18" charset="0"/>
                <a:cs typeface="Calibri"/>
              </a:rPr>
              <a:t>p</a:t>
            </a:r>
            <a:r>
              <a:rPr sz="2350" b="1" spc="125" dirty="0">
                <a:solidFill>
                  <a:srgbClr val="131313"/>
                </a:solidFill>
                <a:latin typeface="Bell MT" panose="02020503060305020303" pitchFamily="18" charset="0"/>
                <a:cs typeface="Calibri"/>
              </a:rPr>
              <a:t>r</a:t>
            </a:r>
            <a:r>
              <a:rPr sz="2350" b="1" spc="-55" dirty="0">
                <a:solidFill>
                  <a:srgbClr val="131313"/>
                </a:solidFill>
                <a:latin typeface="Bell MT" panose="02020503060305020303" pitchFamily="18" charset="0"/>
                <a:cs typeface="Calibri"/>
              </a:rPr>
              <a:t>o</a:t>
            </a:r>
            <a:r>
              <a:rPr sz="2350" b="1" spc="-5" dirty="0">
                <a:solidFill>
                  <a:srgbClr val="131313"/>
                </a:solidFill>
                <a:latin typeface="Bell MT" panose="02020503060305020303" pitchFamily="18" charset="0"/>
                <a:cs typeface="Calibri"/>
              </a:rPr>
              <a:t>d</a:t>
            </a:r>
            <a:r>
              <a:rPr sz="2350" b="1" spc="15" dirty="0">
                <a:solidFill>
                  <a:srgbClr val="131313"/>
                </a:solidFill>
                <a:latin typeface="Bell MT" panose="02020503060305020303" pitchFamily="18" charset="0"/>
                <a:cs typeface="Calibri"/>
              </a:rPr>
              <a:t>u</a:t>
            </a:r>
            <a:r>
              <a:rPr sz="2350" b="1" spc="25" dirty="0">
                <a:solidFill>
                  <a:srgbClr val="131313"/>
                </a:solidFill>
                <a:latin typeface="Bell MT" panose="02020503060305020303" pitchFamily="18" charset="0"/>
                <a:cs typeface="Calibri"/>
              </a:rPr>
              <a:t>c</a:t>
            </a:r>
            <a:r>
              <a:rPr sz="2350" b="1" spc="-40" dirty="0">
                <a:solidFill>
                  <a:srgbClr val="131313"/>
                </a:solidFill>
                <a:latin typeface="Bell MT" panose="02020503060305020303" pitchFamily="18" charset="0"/>
                <a:cs typeface="Calibri"/>
              </a:rPr>
              <a:t>t</a:t>
            </a:r>
            <a:r>
              <a:rPr sz="2350" b="1" spc="100" dirty="0">
                <a:solidFill>
                  <a:srgbClr val="131313"/>
                </a:solidFill>
                <a:latin typeface="Bell MT" panose="02020503060305020303" pitchFamily="18" charset="0"/>
                <a:cs typeface="Calibri"/>
              </a:rPr>
              <a:t>i</a:t>
            </a:r>
            <a:r>
              <a:rPr sz="2350" b="1" spc="-55" dirty="0">
                <a:solidFill>
                  <a:srgbClr val="131313"/>
                </a:solidFill>
                <a:latin typeface="Bell MT" panose="02020503060305020303" pitchFamily="18" charset="0"/>
                <a:cs typeface="Calibri"/>
              </a:rPr>
              <a:t>o</a:t>
            </a:r>
            <a:r>
              <a:rPr sz="2350" b="1" spc="60" dirty="0">
                <a:solidFill>
                  <a:srgbClr val="131313"/>
                </a:solidFill>
                <a:latin typeface="Bell MT" panose="02020503060305020303" pitchFamily="18" charset="0"/>
                <a:cs typeface="Calibri"/>
              </a:rPr>
              <a:t>n</a:t>
            </a:r>
            <a:r>
              <a:rPr sz="2350" b="1" spc="-125" dirty="0">
                <a:solidFill>
                  <a:srgbClr val="131313"/>
                </a:solidFill>
                <a:latin typeface="Bell MT" panose="02020503060305020303" pitchFamily="18" charset="0"/>
                <a:cs typeface="Calibri"/>
              </a:rPr>
              <a:t> </a:t>
            </a:r>
            <a:r>
              <a:rPr sz="2350" b="1" spc="-105" dirty="0">
                <a:solidFill>
                  <a:srgbClr val="131313"/>
                </a:solidFill>
                <a:latin typeface="Bell MT" panose="02020503060305020303" pitchFamily="18" charset="0"/>
                <a:cs typeface="Calibri"/>
              </a:rPr>
              <a:t>e</a:t>
            </a:r>
            <a:r>
              <a:rPr sz="2350" b="1" spc="50" dirty="0">
                <a:solidFill>
                  <a:srgbClr val="131313"/>
                </a:solidFill>
                <a:latin typeface="Bell MT" panose="02020503060305020303" pitchFamily="18" charset="0"/>
                <a:cs typeface="Calibri"/>
              </a:rPr>
              <a:t>ff</a:t>
            </a:r>
            <a:r>
              <a:rPr sz="2350" b="1" spc="100" dirty="0">
                <a:solidFill>
                  <a:srgbClr val="131313"/>
                </a:solidFill>
                <a:latin typeface="Bell MT" panose="02020503060305020303" pitchFamily="18" charset="0"/>
                <a:cs typeface="Calibri"/>
              </a:rPr>
              <a:t>i</a:t>
            </a:r>
            <a:r>
              <a:rPr sz="2350" b="1" spc="25" dirty="0">
                <a:solidFill>
                  <a:srgbClr val="131313"/>
                </a:solidFill>
                <a:latin typeface="Bell MT" panose="02020503060305020303" pitchFamily="18" charset="0"/>
                <a:cs typeface="Calibri"/>
              </a:rPr>
              <a:t>c</a:t>
            </a:r>
            <a:r>
              <a:rPr sz="2350" b="1" spc="100" dirty="0">
                <a:solidFill>
                  <a:srgbClr val="131313"/>
                </a:solidFill>
                <a:latin typeface="Bell MT" panose="02020503060305020303" pitchFamily="18" charset="0"/>
                <a:cs typeface="Calibri"/>
              </a:rPr>
              <a:t>i</a:t>
            </a:r>
            <a:r>
              <a:rPr sz="2350" b="1" spc="-105" dirty="0">
                <a:solidFill>
                  <a:srgbClr val="131313"/>
                </a:solidFill>
                <a:latin typeface="Bell MT" panose="02020503060305020303" pitchFamily="18" charset="0"/>
                <a:cs typeface="Calibri"/>
              </a:rPr>
              <a:t>e</a:t>
            </a:r>
            <a:r>
              <a:rPr sz="2350" b="1" spc="55" dirty="0">
                <a:solidFill>
                  <a:srgbClr val="131313"/>
                </a:solidFill>
                <a:latin typeface="Bell MT" panose="02020503060305020303" pitchFamily="18" charset="0"/>
                <a:cs typeface="Calibri"/>
              </a:rPr>
              <a:t>n</a:t>
            </a:r>
            <a:r>
              <a:rPr sz="2350" b="1" spc="25" dirty="0">
                <a:solidFill>
                  <a:srgbClr val="131313"/>
                </a:solidFill>
                <a:latin typeface="Bell MT" panose="02020503060305020303" pitchFamily="18" charset="0"/>
                <a:cs typeface="Calibri"/>
              </a:rPr>
              <a:t>c</a:t>
            </a:r>
            <a:r>
              <a:rPr sz="2350" b="1" spc="-30" dirty="0">
                <a:solidFill>
                  <a:srgbClr val="131313"/>
                </a:solidFill>
                <a:latin typeface="Bell MT" panose="02020503060305020303" pitchFamily="18" charset="0"/>
                <a:cs typeface="Calibri"/>
              </a:rPr>
              <a:t>y</a:t>
            </a:r>
            <a:r>
              <a:rPr sz="2350" b="1" spc="15" dirty="0">
                <a:solidFill>
                  <a:srgbClr val="131313"/>
                </a:solidFill>
                <a:latin typeface="Bell MT" panose="02020503060305020303" pitchFamily="18" charset="0"/>
                <a:cs typeface="Calibri"/>
              </a:rPr>
              <a:t>.</a:t>
            </a:r>
            <a:r>
              <a:rPr sz="2350" b="1" spc="-125" dirty="0">
                <a:solidFill>
                  <a:srgbClr val="131313"/>
                </a:solidFill>
                <a:latin typeface="Bell MT" panose="02020503060305020303" pitchFamily="18" charset="0"/>
                <a:cs typeface="Calibri"/>
              </a:rPr>
              <a:t> </a:t>
            </a:r>
            <a:r>
              <a:rPr sz="2350" b="1" spc="225" dirty="0">
                <a:solidFill>
                  <a:srgbClr val="131313"/>
                </a:solidFill>
                <a:latin typeface="Bell MT" panose="02020503060305020303" pitchFamily="18" charset="0"/>
                <a:cs typeface="Calibri"/>
              </a:rPr>
              <a:t>I</a:t>
            </a:r>
            <a:r>
              <a:rPr sz="2350" b="1" spc="-40" dirty="0">
                <a:solidFill>
                  <a:srgbClr val="131313"/>
                </a:solidFill>
                <a:latin typeface="Bell MT" panose="02020503060305020303" pitchFamily="18" charset="0"/>
                <a:cs typeface="Calibri"/>
              </a:rPr>
              <a:t>t</a:t>
            </a:r>
            <a:r>
              <a:rPr sz="2350" b="1" spc="-110" dirty="0">
                <a:solidFill>
                  <a:srgbClr val="131313"/>
                </a:solidFill>
                <a:latin typeface="Bell MT" panose="02020503060305020303" pitchFamily="18" charset="0"/>
                <a:cs typeface="Calibri"/>
              </a:rPr>
              <a:t>’</a:t>
            </a:r>
            <a:r>
              <a:rPr sz="2350" b="1" spc="20" dirty="0">
                <a:solidFill>
                  <a:srgbClr val="131313"/>
                </a:solidFill>
                <a:latin typeface="Bell MT" panose="02020503060305020303" pitchFamily="18" charset="0"/>
                <a:cs typeface="Calibri"/>
              </a:rPr>
              <a:t>s</a:t>
            </a:r>
            <a:r>
              <a:rPr sz="2350" b="1" spc="-125" dirty="0">
                <a:solidFill>
                  <a:srgbClr val="131313"/>
                </a:solidFill>
                <a:latin typeface="Bell MT" panose="02020503060305020303" pitchFamily="18" charset="0"/>
                <a:cs typeface="Calibri"/>
              </a:rPr>
              <a:t> </a:t>
            </a:r>
            <a:r>
              <a:rPr sz="2350" b="1" spc="-25" dirty="0">
                <a:solidFill>
                  <a:srgbClr val="131313"/>
                </a:solidFill>
                <a:latin typeface="Bell MT" panose="02020503060305020303" pitchFamily="18" charset="0"/>
                <a:cs typeface="Calibri"/>
              </a:rPr>
              <a:t>v</a:t>
            </a:r>
            <a:r>
              <a:rPr sz="2350" b="1" spc="100" dirty="0">
                <a:solidFill>
                  <a:srgbClr val="131313"/>
                </a:solidFill>
                <a:latin typeface="Bell MT" panose="02020503060305020303" pitchFamily="18" charset="0"/>
                <a:cs typeface="Calibri"/>
              </a:rPr>
              <a:t>i</a:t>
            </a:r>
            <a:r>
              <a:rPr sz="2350" b="1" spc="-40" dirty="0">
                <a:solidFill>
                  <a:srgbClr val="131313"/>
                </a:solidFill>
                <a:latin typeface="Bell MT" panose="02020503060305020303" pitchFamily="18" charset="0"/>
                <a:cs typeface="Calibri"/>
              </a:rPr>
              <a:t>t</a:t>
            </a:r>
            <a:r>
              <a:rPr sz="2350" b="1" spc="-30" dirty="0">
                <a:solidFill>
                  <a:srgbClr val="131313"/>
                </a:solidFill>
                <a:latin typeface="Bell MT" panose="02020503060305020303" pitchFamily="18" charset="0"/>
                <a:cs typeface="Calibri"/>
              </a:rPr>
              <a:t>a</a:t>
            </a:r>
            <a:r>
              <a:rPr sz="2350" b="1" spc="40" dirty="0">
                <a:solidFill>
                  <a:srgbClr val="131313"/>
                </a:solidFill>
                <a:latin typeface="Bell MT" panose="02020503060305020303" pitchFamily="18" charset="0"/>
                <a:cs typeface="Calibri"/>
              </a:rPr>
              <a:t>l</a:t>
            </a:r>
            <a:r>
              <a:rPr sz="2350" b="1" spc="-125" dirty="0">
                <a:solidFill>
                  <a:srgbClr val="131313"/>
                </a:solidFill>
                <a:latin typeface="Bell MT" panose="02020503060305020303" pitchFamily="18" charset="0"/>
                <a:cs typeface="Calibri"/>
              </a:rPr>
              <a:t> </a:t>
            </a:r>
            <a:r>
              <a:rPr sz="2350" b="1" spc="-40" dirty="0">
                <a:solidFill>
                  <a:srgbClr val="131313"/>
                </a:solidFill>
                <a:latin typeface="Bell MT" panose="02020503060305020303" pitchFamily="18" charset="0"/>
                <a:cs typeface="Calibri"/>
              </a:rPr>
              <a:t>t</a:t>
            </a:r>
            <a:r>
              <a:rPr sz="2350" b="1" spc="-50" dirty="0">
                <a:solidFill>
                  <a:srgbClr val="131313"/>
                </a:solidFill>
                <a:latin typeface="Bell MT" panose="02020503060305020303" pitchFamily="18" charset="0"/>
                <a:cs typeface="Calibri"/>
              </a:rPr>
              <a:t>o</a:t>
            </a:r>
            <a:r>
              <a:rPr sz="2350" b="1" spc="-125" dirty="0">
                <a:solidFill>
                  <a:srgbClr val="131313"/>
                </a:solidFill>
                <a:latin typeface="Bell MT" panose="02020503060305020303" pitchFamily="18" charset="0"/>
                <a:cs typeface="Calibri"/>
              </a:rPr>
              <a:t> </a:t>
            </a:r>
            <a:r>
              <a:rPr sz="2350" b="1" spc="15" dirty="0">
                <a:solidFill>
                  <a:srgbClr val="131313"/>
                </a:solidFill>
                <a:latin typeface="Bell MT" panose="02020503060305020303" pitchFamily="18" charset="0"/>
                <a:cs typeface="Calibri"/>
              </a:rPr>
              <a:t>u</a:t>
            </a:r>
            <a:r>
              <a:rPr sz="2350" b="1" spc="55" dirty="0">
                <a:solidFill>
                  <a:srgbClr val="131313"/>
                </a:solidFill>
                <a:latin typeface="Bell MT" panose="02020503060305020303" pitchFamily="18" charset="0"/>
                <a:cs typeface="Calibri"/>
              </a:rPr>
              <a:t>n</a:t>
            </a:r>
            <a:r>
              <a:rPr sz="2350" b="1" spc="-5" dirty="0">
                <a:solidFill>
                  <a:srgbClr val="131313"/>
                </a:solidFill>
                <a:latin typeface="Bell MT" panose="02020503060305020303" pitchFamily="18" charset="0"/>
                <a:cs typeface="Calibri"/>
              </a:rPr>
              <a:t>d</a:t>
            </a:r>
            <a:r>
              <a:rPr sz="2350" b="1" spc="-105" dirty="0">
                <a:solidFill>
                  <a:srgbClr val="131313"/>
                </a:solidFill>
                <a:latin typeface="Bell MT" panose="02020503060305020303" pitchFamily="18" charset="0"/>
                <a:cs typeface="Calibri"/>
              </a:rPr>
              <a:t>e</a:t>
            </a:r>
            <a:r>
              <a:rPr sz="2350" b="1" spc="125" dirty="0">
                <a:solidFill>
                  <a:srgbClr val="131313"/>
                </a:solidFill>
                <a:latin typeface="Bell MT" panose="02020503060305020303" pitchFamily="18" charset="0"/>
                <a:cs typeface="Calibri"/>
              </a:rPr>
              <a:t>r</a:t>
            </a:r>
            <a:r>
              <a:rPr sz="2350" b="1" spc="15" dirty="0">
                <a:solidFill>
                  <a:srgbClr val="131313"/>
                </a:solidFill>
                <a:latin typeface="Bell MT" panose="02020503060305020303" pitchFamily="18" charset="0"/>
                <a:cs typeface="Calibri"/>
              </a:rPr>
              <a:t>s</a:t>
            </a:r>
            <a:r>
              <a:rPr sz="2350" b="1" spc="-40" dirty="0">
                <a:solidFill>
                  <a:srgbClr val="131313"/>
                </a:solidFill>
                <a:latin typeface="Bell MT" panose="02020503060305020303" pitchFamily="18" charset="0"/>
                <a:cs typeface="Calibri"/>
              </a:rPr>
              <a:t>t</a:t>
            </a:r>
            <a:r>
              <a:rPr sz="2350" b="1" spc="-30" dirty="0">
                <a:solidFill>
                  <a:srgbClr val="131313"/>
                </a:solidFill>
                <a:latin typeface="Bell MT" panose="02020503060305020303" pitchFamily="18" charset="0"/>
                <a:cs typeface="Calibri"/>
              </a:rPr>
              <a:t>a</a:t>
            </a:r>
            <a:r>
              <a:rPr sz="2350" b="1" spc="55" dirty="0">
                <a:solidFill>
                  <a:srgbClr val="131313"/>
                </a:solidFill>
                <a:latin typeface="Bell MT" panose="02020503060305020303" pitchFamily="18" charset="0"/>
                <a:cs typeface="Calibri"/>
              </a:rPr>
              <a:t>n</a:t>
            </a:r>
            <a:r>
              <a:rPr sz="2350" b="1" dirty="0">
                <a:solidFill>
                  <a:srgbClr val="131313"/>
                </a:solidFill>
                <a:latin typeface="Bell MT" panose="02020503060305020303" pitchFamily="18" charset="0"/>
                <a:cs typeface="Calibri"/>
              </a:rPr>
              <a:t>d  </a:t>
            </a:r>
            <a:r>
              <a:rPr sz="2350" b="1" spc="15" dirty="0">
                <a:solidFill>
                  <a:srgbClr val="131313"/>
                </a:solidFill>
                <a:latin typeface="Bell MT" panose="02020503060305020303" pitchFamily="18" charset="0"/>
                <a:cs typeface="Calibri"/>
              </a:rPr>
              <a:t>interactions</a:t>
            </a:r>
            <a:r>
              <a:rPr sz="2350" b="1" spc="-120" dirty="0">
                <a:solidFill>
                  <a:srgbClr val="131313"/>
                </a:solidFill>
                <a:latin typeface="Bell MT" panose="02020503060305020303" pitchFamily="18" charset="0"/>
                <a:cs typeface="Calibri"/>
              </a:rPr>
              <a:t> </a:t>
            </a:r>
            <a:r>
              <a:rPr sz="2350" b="1" spc="-55" dirty="0">
                <a:solidFill>
                  <a:srgbClr val="131313"/>
                </a:solidFill>
                <a:latin typeface="Bell MT" panose="02020503060305020303" pitchFamily="18" charset="0"/>
                <a:cs typeface="Calibri"/>
              </a:rPr>
              <a:t>between</a:t>
            </a:r>
            <a:r>
              <a:rPr sz="2350" b="1" spc="-114" dirty="0">
                <a:solidFill>
                  <a:srgbClr val="131313"/>
                </a:solidFill>
                <a:latin typeface="Bell MT" panose="02020503060305020303" pitchFamily="18" charset="0"/>
                <a:cs typeface="Calibri"/>
              </a:rPr>
              <a:t> </a:t>
            </a:r>
            <a:r>
              <a:rPr sz="2350" b="1" spc="20" dirty="0">
                <a:solidFill>
                  <a:srgbClr val="131313"/>
                </a:solidFill>
                <a:latin typeface="Bell MT" panose="02020503060305020303" pitchFamily="18" charset="0"/>
                <a:cs typeface="Calibri"/>
              </a:rPr>
              <a:t>crop</a:t>
            </a:r>
            <a:r>
              <a:rPr sz="2350" b="1" spc="-120" dirty="0">
                <a:solidFill>
                  <a:srgbClr val="131313"/>
                </a:solidFill>
                <a:latin typeface="Bell MT" panose="02020503060305020303" pitchFamily="18" charset="0"/>
                <a:cs typeface="Calibri"/>
              </a:rPr>
              <a:t> </a:t>
            </a:r>
            <a:r>
              <a:rPr sz="2350" b="1" spc="15" dirty="0">
                <a:solidFill>
                  <a:srgbClr val="131313"/>
                </a:solidFill>
                <a:latin typeface="Bell MT" panose="02020503060305020303" pitchFamily="18" charset="0"/>
                <a:cs typeface="Calibri"/>
              </a:rPr>
              <a:t>growth</a:t>
            </a:r>
            <a:r>
              <a:rPr sz="2350" b="1" spc="-114" dirty="0">
                <a:solidFill>
                  <a:srgbClr val="131313"/>
                </a:solidFill>
                <a:latin typeface="Bell MT" panose="02020503060305020303" pitchFamily="18" charset="0"/>
                <a:cs typeface="Calibri"/>
              </a:rPr>
              <a:t> </a:t>
            </a:r>
            <a:r>
              <a:rPr sz="2350" b="1" spc="5" dirty="0">
                <a:solidFill>
                  <a:srgbClr val="131313"/>
                </a:solidFill>
                <a:latin typeface="Bell MT" panose="02020503060305020303" pitchFamily="18" charset="0"/>
                <a:cs typeface="Calibri"/>
              </a:rPr>
              <a:t>and</a:t>
            </a:r>
            <a:r>
              <a:rPr sz="2350" b="1" spc="-120" dirty="0">
                <a:solidFill>
                  <a:srgbClr val="131313"/>
                </a:solidFill>
                <a:latin typeface="Bell MT" panose="02020503060305020303" pitchFamily="18" charset="0"/>
                <a:cs typeface="Calibri"/>
              </a:rPr>
              <a:t> </a:t>
            </a:r>
            <a:r>
              <a:rPr sz="2350" b="1" spc="-45" dirty="0">
                <a:solidFill>
                  <a:srgbClr val="131313"/>
                </a:solidFill>
                <a:latin typeface="Bell MT" panose="02020503060305020303" pitchFamily="18" charset="0"/>
                <a:cs typeface="Calibri"/>
              </a:rPr>
              <a:t>the</a:t>
            </a:r>
            <a:r>
              <a:rPr sz="2350" b="1" spc="-114" dirty="0">
                <a:solidFill>
                  <a:srgbClr val="131313"/>
                </a:solidFill>
                <a:latin typeface="Bell MT" panose="02020503060305020303" pitchFamily="18" charset="0"/>
                <a:cs typeface="Calibri"/>
              </a:rPr>
              <a:t> </a:t>
            </a:r>
            <a:r>
              <a:rPr lang="en-US" sz="2350" b="1" spc="10" dirty="0">
                <a:solidFill>
                  <a:srgbClr val="131313"/>
                </a:solidFill>
                <a:latin typeface="Bell MT" panose="02020503060305020303" pitchFamily="18" charset="0"/>
                <a:cs typeface="Calibri"/>
              </a:rPr>
              <a:t>soil</a:t>
            </a:r>
            <a:r>
              <a:rPr sz="2350" b="1" spc="10" dirty="0">
                <a:solidFill>
                  <a:srgbClr val="131313"/>
                </a:solidFill>
                <a:latin typeface="Bell MT" panose="02020503060305020303" pitchFamily="18" charset="0"/>
                <a:cs typeface="Calibri"/>
              </a:rPr>
              <a:t> </a:t>
            </a:r>
            <a:r>
              <a:rPr sz="2350" b="1" spc="-520" dirty="0">
                <a:solidFill>
                  <a:srgbClr val="131313"/>
                </a:solidFill>
                <a:latin typeface="Bell MT" panose="02020503060305020303" pitchFamily="18" charset="0"/>
                <a:cs typeface="Calibri"/>
              </a:rPr>
              <a:t> </a:t>
            </a:r>
            <a:r>
              <a:rPr sz="2350" b="1" spc="80" dirty="0">
                <a:solidFill>
                  <a:srgbClr val="131313"/>
                </a:solidFill>
                <a:latin typeface="Bell MT" panose="02020503060305020303" pitchFamily="18" charset="0"/>
                <a:cs typeface="Calibri"/>
              </a:rPr>
              <a:t>in</a:t>
            </a:r>
            <a:r>
              <a:rPr sz="2350" b="1" spc="-120" dirty="0">
                <a:solidFill>
                  <a:srgbClr val="131313"/>
                </a:solidFill>
                <a:latin typeface="Bell MT" panose="02020503060305020303" pitchFamily="18" charset="0"/>
                <a:cs typeface="Calibri"/>
              </a:rPr>
              <a:t> </a:t>
            </a:r>
            <a:r>
              <a:rPr sz="2350" b="1" spc="15" dirty="0">
                <a:solidFill>
                  <a:srgbClr val="131313"/>
                </a:solidFill>
                <a:latin typeface="Bell MT" panose="02020503060305020303" pitchFamily="18" charset="0"/>
                <a:cs typeface="Calibri"/>
              </a:rPr>
              <a:t>order</a:t>
            </a:r>
            <a:r>
              <a:rPr sz="2350" b="1" spc="-120" dirty="0">
                <a:solidFill>
                  <a:srgbClr val="131313"/>
                </a:solidFill>
                <a:latin typeface="Bell MT" panose="02020503060305020303" pitchFamily="18" charset="0"/>
                <a:cs typeface="Calibri"/>
              </a:rPr>
              <a:t> </a:t>
            </a:r>
            <a:r>
              <a:rPr sz="2350" b="1" spc="-45" dirty="0">
                <a:solidFill>
                  <a:srgbClr val="131313"/>
                </a:solidFill>
                <a:latin typeface="Bell MT" panose="02020503060305020303" pitchFamily="18" charset="0"/>
                <a:cs typeface="Calibri"/>
              </a:rPr>
              <a:t>to</a:t>
            </a:r>
            <a:r>
              <a:rPr sz="2350" b="1" spc="-120" dirty="0">
                <a:solidFill>
                  <a:srgbClr val="131313"/>
                </a:solidFill>
                <a:latin typeface="Bell MT" panose="02020503060305020303" pitchFamily="18" charset="0"/>
                <a:cs typeface="Calibri"/>
              </a:rPr>
              <a:t> </a:t>
            </a:r>
            <a:r>
              <a:rPr sz="2350" b="1" dirty="0">
                <a:solidFill>
                  <a:srgbClr val="131313"/>
                </a:solidFill>
                <a:latin typeface="Bell MT" panose="02020503060305020303" pitchFamily="18" charset="0"/>
                <a:cs typeface="Calibri"/>
              </a:rPr>
              <a:t>make</a:t>
            </a:r>
            <a:r>
              <a:rPr sz="2350" b="1" spc="-120" dirty="0">
                <a:solidFill>
                  <a:srgbClr val="131313"/>
                </a:solidFill>
                <a:latin typeface="Bell MT" panose="02020503060305020303" pitchFamily="18" charset="0"/>
                <a:cs typeface="Calibri"/>
              </a:rPr>
              <a:t> </a:t>
            </a:r>
            <a:r>
              <a:rPr sz="2350" b="1" spc="-5" dirty="0">
                <a:solidFill>
                  <a:srgbClr val="131313"/>
                </a:solidFill>
                <a:latin typeface="Bell MT" panose="02020503060305020303" pitchFamily="18" charset="0"/>
                <a:cs typeface="Calibri"/>
              </a:rPr>
              <a:t>adjustments</a:t>
            </a:r>
            <a:r>
              <a:rPr sz="2350" b="1" spc="-120" dirty="0">
                <a:solidFill>
                  <a:srgbClr val="131313"/>
                </a:solidFill>
                <a:latin typeface="Bell MT" panose="02020503060305020303" pitchFamily="18" charset="0"/>
                <a:cs typeface="Calibri"/>
              </a:rPr>
              <a:t> </a:t>
            </a:r>
            <a:r>
              <a:rPr sz="2350" b="1" spc="40" dirty="0">
                <a:solidFill>
                  <a:srgbClr val="131313"/>
                </a:solidFill>
                <a:latin typeface="Bell MT" panose="02020503060305020303" pitchFamily="18" charset="0"/>
                <a:cs typeface="Calibri"/>
              </a:rPr>
              <a:t>for</a:t>
            </a:r>
            <a:r>
              <a:rPr sz="2350" b="1" spc="-120" dirty="0">
                <a:solidFill>
                  <a:srgbClr val="131313"/>
                </a:solidFill>
                <a:latin typeface="Bell MT" panose="02020503060305020303" pitchFamily="18" charset="0"/>
                <a:cs typeface="Calibri"/>
              </a:rPr>
              <a:t> </a:t>
            </a:r>
            <a:r>
              <a:rPr sz="2350" b="1" spc="10" dirty="0">
                <a:solidFill>
                  <a:srgbClr val="131313"/>
                </a:solidFill>
                <a:latin typeface="Bell MT" panose="02020503060305020303" pitchFamily="18" charset="0"/>
                <a:cs typeface="Calibri"/>
              </a:rPr>
              <a:t>improved</a:t>
            </a:r>
            <a:r>
              <a:rPr sz="2350" b="1" spc="-114" dirty="0">
                <a:solidFill>
                  <a:srgbClr val="131313"/>
                </a:solidFill>
                <a:latin typeface="Bell MT" panose="02020503060305020303" pitchFamily="18" charset="0"/>
                <a:cs typeface="Calibri"/>
              </a:rPr>
              <a:t> </a:t>
            </a:r>
            <a:r>
              <a:rPr sz="2350" b="1" spc="20" dirty="0">
                <a:solidFill>
                  <a:srgbClr val="131313"/>
                </a:solidFill>
                <a:latin typeface="Bell MT" panose="02020503060305020303" pitchFamily="18" charset="0"/>
                <a:cs typeface="Calibri"/>
              </a:rPr>
              <a:t>crop</a:t>
            </a:r>
            <a:r>
              <a:rPr sz="2350" b="1" spc="-120" dirty="0">
                <a:solidFill>
                  <a:srgbClr val="131313"/>
                </a:solidFill>
                <a:latin typeface="Bell MT" panose="02020503060305020303" pitchFamily="18" charset="0"/>
                <a:cs typeface="Calibri"/>
              </a:rPr>
              <a:t> </a:t>
            </a:r>
            <a:r>
              <a:rPr sz="2350" b="1" spc="-15" dirty="0">
                <a:solidFill>
                  <a:srgbClr val="131313"/>
                </a:solidFill>
                <a:latin typeface="Bell MT" panose="02020503060305020303" pitchFamily="18" charset="0"/>
                <a:cs typeface="Calibri"/>
              </a:rPr>
              <a:t>health.</a:t>
            </a:r>
            <a:endParaRPr sz="2350" dirty="0">
              <a:latin typeface="Bell MT" panose="02020503060305020303" pitchFamily="18" charset="0"/>
              <a:cs typeface="Calibri"/>
            </a:endParaRPr>
          </a:p>
        </p:txBody>
      </p:sp>
      <p:sp>
        <p:nvSpPr>
          <p:cNvPr id="6" name="object 6"/>
          <p:cNvSpPr txBox="1"/>
          <p:nvPr/>
        </p:nvSpPr>
        <p:spPr>
          <a:xfrm>
            <a:off x="10337248" y="7247855"/>
            <a:ext cx="6914515" cy="3041986"/>
          </a:xfrm>
          <a:prstGeom prst="rect">
            <a:avLst/>
          </a:prstGeom>
        </p:spPr>
        <p:txBody>
          <a:bodyPr vert="horz" wrap="square" lIns="0" tIns="14604" rIns="0" bIns="0" rtlCol="0">
            <a:spAutoFit/>
          </a:bodyPr>
          <a:lstStyle/>
          <a:p>
            <a:pPr marL="12700">
              <a:lnSpc>
                <a:spcPct val="100000"/>
              </a:lnSpc>
              <a:spcBef>
                <a:spcPts val="114"/>
              </a:spcBef>
            </a:pPr>
            <a:r>
              <a:rPr sz="2600" b="1" spc="20" dirty="0">
                <a:solidFill>
                  <a:srgbClr val="131313"/>
                </a:solidFill>
                <a:latin typeface="Arial Black" panose="020B0A04020102020204" pitchFamily="34" charset="0"/>
                <a:cs typeface="Trebuchet MS"/>
              </a:rPr>
              <a:t>T</a:t>
            </a:r>
            <a:r>
              <a:rPr sz="2600" b="1" spc="5" dirty="0">
                <a:solidFill>
                  <a:srgbClr val="131313"/>
                </a:solidFill>
                <a:latin typeface="Arial Black" panose="020B0A04020102020204" pitchFamily="34" charset="0"/>
                <a:cs typeface="Trebuchet MS"/>
              </a:rPr>
              <a:t>h</a:t>
            </a:r>
            <a:r>
              <a:rPr sz="2600" b="1" spc="-10" dirty="0">
                <a:solidFill>
                  <a:srgbClr val="131313"/>
                </a:solidFill>
                <a:latin typeface="Arial Black" panose="020B0A04020102020204" pitchFamily="34" charset="0"/>
                <a:cs typeface="Trebuchet MS"/>
              </a:rPr>
              <a:t>e</a:t>
            </a:r>
            <a:r>
              <a:rPr sz="2600" b="1" spc="-229" dirty="0">
                <a:solidFill>
                  <a:srgbClr val="131313"/>
                </a:solidFill>
                <a:latin typeface="Arial Black" panose="020B0A04020102020204" pitchFamily="34" charset="0"/>
                <a:cs typeface="Trebuchet MS"/>
              </a:rPr>
              <a:t> </a:t>
            </a:r>
            <a:r>
              <a:rPr sz="2600" b="1" spc="20" dirty="0">
                <a:solidFill>
                  <a:srgbClr val="131313"/>
                </a:solidFill>
                <a:latin typeface="Arial Black" panose="020B0A04020102020204" pitchFamily="34" charset="0"/>
                <a:cs typeface="Trebuchet MS"/>
              </a:rPr>
              <a:t>T</a:t>
            </a:r>
            <a:r>
              <a:rPr sz="2600" b="1" spc="5" dirty="0">
                <a:solidFill>
                  <a:srgbClr val="131313"/>
                </a:solidFill>
                <a:latin typeface="Arial Black" panose="020B0A04020102020204" pitchFamily="34" charset="0"/>
                <a:cs typeface="Trebuchet MS"/>
              </a:rPr>
              <a:t>h</a:t>
            </a:r>
            <a:r>
              <a:rPr sz="2600" b="1" spc="-45" dirty="0">
                <a:solidFill>
                  <a:srgbClr val="131313"/>
                </a:solidFill>
                <a:latin typeface="Arial Black" panose="020B0A04020102020204" pitchFamily="34" charset="0"/>
                <a:cs typeface="Trebuchet MS"/>
              </a:rPr>
              <a:t>i</a:t>
            </a:r>
            <a:r>
              <a:rPr sz="2600" b="1" spc="-50" dirty="0">
                <a:solidFill>
                  <a:srgbClr val="131313"/>
                </a:solidFill>
                <a:latin typeface="Arial Black" panose="020B0A04020102020204" pitchFamily="34" charset="0"/>
                <a:cs typeface="Trebuchet MS"/>
              </a:rPr>
              <a:t>r</a:t>
            </a:r>
            <a:r>
              <a:rPr sz="2600" b="1" spc="70" dirty="0">
                <a:solidFill>
                  <a:srgbClr val="131313"/>
                </a:solidFill>
                <a:latin typeface="Arial Black" panose="020B0A04020102020204" pitchFamily="34" charset="0"/>
                <a:cs typeface="Trebuchet MS"/>
              </a:rPr>
              <a:t>d</a:t>
            </a:r>
            <a:r>
              <a:rPr sz="2600" b="1" spc="-229" dirty="0">
                <a:solidFill>
                  <a:srgbClr val="131313"/>
                </a:solidFill>
                <a:latin typeface="Arial Black" panose="020B0A04020102020204" pitchFamily="34" charset="0"/>
                <a:cs typeface="Trebuchet MS"/>
              </a:rPr>
              <a:t> </a:t>
            </a:r>
            <a:r>
              <a:rPr sz="2600" b="1" spc="160" dirty="0">
                <a:solidFill>
                  <a:srgbClr val="131313"/>
                </a:solidFill>
                <a:latin typeface="Arial Black" panose="020B0A04020102020204" pitchFamily="34" charset="0"/>
                <a:cs typeface="Trebuchet MS"/>
              </a:rPr>
              <a:t>O</a:t>
            </a:r>
            <a:r>
              <a:rPr sz="2600" b="1" spc="70" dirty="0">
                <a:solidFill>
                  <a:srgbClr val="131313"/>
                </a:solidFill>
                <a:latin typeface="Arial Black" panose="020B0A04020102020204" pitchFamily="34" charset="0"/>
                <a:cs typeface="Trebuchet MS"/>
              </a:rPr>
              <a:t>b</a:t>
            </a:r>
            <a:r>
              <a:rPr sz="2600" b="1" spc="-200" dirty="0">
                <a:solidFill>
                  <a:srgbClr val="131313"/>
                </a:solidFill>
                <a:latin typeface="Arial Black" panose="020B0A04020102020204" pitchFamily="34" charset="0"/>
                <a:cs typeface="Trebuchet MS"/>
              </a:rPr>
              <a:t>j</a:t>
            </a:r>
            <a:r>
              <a:rPr sz="2600" b="1" spc="-10" dirty="0">
                <a:solidFill>
                  <a:srgbClr val="131313"/>
                </a:solidFill>
                <a:latin typeface="Arial Black" panose="020B0A04020102020204" pitchFamily="34" charset="0"/>
                <a:cs typeface="Trebuchet MS"/>
              </a:rPr>
              <a:t>e</a:t>
            </a:r>
            <a:r>
              <a:rPr sz="2600" b="1" spc="80" dirty="0">
                <a:solidFill>
                  <a:srgbClr val="131313"/>
                </a:solidFill>
                <a:latin typeface="Arial Black" panose="020B0A04020102020204" pitchFamily="34" charset="0"/>
                <a:cs typeface="Trebuchet MS"/>
              </a:rPr>
              <a:t>c</a:t>
            </a:r>
            <a:r>
              <a:rPr sz="2600" b="1" spc="70" dirty="0">
                <a:solidFill>
                  <a:srgbClr val="131313"/>
                </a:solidFill>
                <a:latin typeface="Arial Black" panose="020B0A04020102020204" pitchFamily="34" charset="0"/>
                <a:cs typeface="Trebuchet MS"/>
              </a:rPr>
              <a:t>t</a:t>
            </a:r>
            <a:r>
              <a:rPr sz="2600" b="1" spc="-45" dirty="0">
                <a:solidFill>
                  <a:srgbClr val="131313"/>
                </a:solidFill>
                <a:latin typeface="Arial Black" panose="020B0A04020102020204" pitchFamily="34" charset="0"/>
                <a:cs typeface="Trebuchet MS"/>
              </a:rPr>
              <a:t>i</a:t>
            </a:r>
            <a:r>
              <a:rPr sz="2600" b="1" spc="-15" dirty="0">
                <a:solidFill>
                  <a:srgbClr val="131313"/>
                </a:solidFill>
                <a:latin typeface="Arial Black" panose="020B0A04020102020204" pitchFamily="34" charset="0"/>
                <a:cs typeface="Trebuchet MS"/>
              </a:rPr>
              <a:t>v</a:t>
            </a:r>
            <a:r>
              <a:rPr sz="2600" b="1" spc="-10" dirty="0">
                <a:solidFill>
                  <a:srgbClr val="131313"/>
                </a:solidFill>
                <a:latin typeface="Arial Black" panose="020B0A04020102020204" pitchFamily="34" charset="0"/>
                <a:cs typeface="Trebuchet MS"/>
              </a:rPr>
              <a:t>e</a:t>
            </a:r>
            <a:endParaRPr sz="2600" dirty="0">
              <a:latin typeface="Arial Black" panose="020B0A04020102020204" pitchFamily="34" charset="0"/>
              <a:cs typeface="Trebuchet MS"/>
            </a:endParaRPr>
          </a:p>
          <a:p>
            <a:pPr marL="12700" marR="5080" indent="57150">
              <a:lnSpc>
                <a:spcPct val="118900"/>
              </a:lnSpc>
              <a:spcBef>
                <a:spcPts val="2055"/>
              </a:spcBef>
            </a:pPr>
            <a:r>
              <a:rPr lang="en-IN" sz="2600" b="1" spc="185" dirty="0">
                <a:solidFill>
                  <a:srgbClr val="131313"/>
                </a:solidFill>
                <a:latin typeface="Bell MT" panose="02020503060305020303" pitchFamily="18" charset="0"/>
                <a:cs typeface="Calibri"/>
              </a:rPr>
              <a:t>T</a:t>
            </a:r>
            <a:r>
              <a:rPr lang="en-IN" sz="2600" b="1" spc="15" dirty="0">
                <a:solidFill>
                  <a:srgbClr val="131313"/>
                </a:solidFill>
                <a:latin typeface="Bell MT" panose="02020503060305020303" pitchFamily="18" charset="0"/>
                <a:cs typeface="Calibri"/>
              </a:rPr>
              <a:t>h</a:t>
            </a:r>
            <a:r>
              <a:rPr lang="en-IN" sz="2600" b="1" spc="-105" dirty="0">
                <a:solidFill>
                  <a:srgbClr val="131313"/>
                </a:solidFill>
                <a:latin typeface="Bell MT" panose="02020503060305020303" pitchFamily="18" charset="0"/>
                <a:cs typeface="Calibri"/>
              </a:rPr>
              <a:t>e</a:t>
            </a:r>
            <a:r>
              <a:rPr sz="2600" b="1" spc="280" dirty="0">
                <a:solidFill>
                  <a:srgbClr val="131313"/>
                </a:solidFill>
                <a:latin typeface="Bell MT" panose="02020503060305020303" pitchFamily="18" charset="0"/>
                <a:cs typeface="Calibri"/>
              </a:rPr>
              <a:t>L</a:t>
            </a:r>
            <a:r>
              <a:rPr sz="2600" b="1" spc="-110" dirty="0">
                <a:solidFill>
                  <a:srgbClr val="131313"/>
                </a:solidFill>
                <a:latin typeface="Bell MT" panose="02020503060305020303" pitchFamily="18" charset="0"/>
                <a:cs typeface="Calibri"/>
              </a:rPr>
              <a:t>e</a:t>
            </a:r>
            <a:r>
              <a:rPr sz="2600" b="1" spc="-30" dirty="0">
                <a:solidFill>
                  <a:srgbClr val="131313"/>
                </a:solidFill>
                <a:latin typeface="Bell MT" panose="02020503060305020303" pitchFamily="18" charset="0"/>
                <a:cs typeface="Calibri"/>
              </a:rPr>
              <a:t>a</a:t>
            </a:r>
            <a:r>
              <a:rPr sz="2600" b="1" spc="-20" dirty="0">
                <a:solidFill>
                  <a:srgbClr val="131313"/>
                </a:solidFill>
                <a:latin typeface="Bell MT" panose="02020503060305020303" pitchFamily="18" charset="0"/>
                <a:cs typeface="Calibri"/>
              </a:rPr>
              <a:t>v</a:t>
            </a:r>
            <a:r>
              <a:rPr sz="2600" b="1" spc="-110" dirty="0">
                <a:solidFill>
                  <a:srgbClr val="131313"/>
                </a:solidFill>
                <a:latin typeface="Bell MT" panose="02020503060305020303" pitchFamily="18" charset="0"/>
                <a:cs typeface="Calibri"/>
              </a:rPr>
              <a:t>e</a:t>
            </a:r>
            <a:r>
              <a:rPr sz="2600" b="1" spc="25" dirty="0">
                <a:solidFill>
                  <a:srgbClr val="131313"/>
                </a:solidFill>
                <a:latin typeface="Bell MT" panose="02020503060305020303" pitchFamily="18" charset="0"/>
                <a:cs typeface="Calibri"/>
              </a:rPr>
              <a:t>s</a:t>
            </a:r>
            <a:r>
              <a:rPr sz="2600" b="1" spc="-135" dirty="0">
                <a:solidFill>
                  <a:srgbClr val="131313"/>
                </a:solidFill>
                <a:latin typeface="Bell MT" panose="02020503060305020303" pitchFamily="18" charset="0"/>
                <a:cs typeface="Calibri"/>
              </a:rPr>
              <a:t> </a:t>
            </a:r>
            <a:r>
              <a:rPr sz="2600" b="1" spc="-55" dirty="0">
                <a:solidFill>
                  <a:srgbClr val="131313"/>
                </a:solidFill>
                <a:latin typeface="Bell MT" panose="02020503060305020303" pitchFamily="18" charset="0"/>
                <a:cs typeface="Calibri"/>
              </a:rPr>
              <a:t>o</a:t>
            </a:r>
            <a:r>
              <a:rPr sz="2600" b="1" spc="65" dirty="0">
                <a:solidFill>
                  <a:srgbClr val="131313"/>
                </a:solidFill>
                <a:latin typeface="Bell MT" panose="02020503060305020303" pitchFamily="18" charset="0"/>
                <a:cs typeface="Calibri"/>
              </a:rPr>
              <a:t>f</a:t>
            </a:r>
            <a:r>
              <a:rPr sz="2600" b="1" spc="-135" dirty="0">
                <a:solidFill>
                  <a:srgbClr val="131313"/>
                </a:solidFill>
                <a:latin typeface="Bell MT" panose="02020503060305020303" pitchFamily="18" charset="0"/>
                <a:cs typeface="Calibri"/>
              </a:rPr>
              <a:t> </a:t>
            </a:r>
            <a:r>
              <a:rPr sz="2600" b="1" spc="-25" dirty="0">
                <a:solidFill>
                  <a:srgbClr val="131313"/>
                </a:solidFill>
                <a:latin typeface="Bell MT" panose="02020503060305020303" pitchFamily="18" charset="0"/>
                <a:cs typeface="Calibri"/>
              </a:rPr>
              <a:t>a</a:t>
            </a:r>
            <a:r>
              <a:rPr sz="2600" b="1" spc="-135" dirty="0">
                <a:solidFill>
                  <a:srgbClr val="131313"/>
                </a:solidFill>
                <a:latin typeface="Bell MT" panose="02020503060305020303" pitchFamily="18" charset="0"/>
                <a:cs typeface="Calibri"/>
              </a:rPr>
              <a:t> </a:t>
            </a:r>
            <a:r>
              <a:rPr sz="2600" b="1" dirty="0">
                <a:solidFill>
                  <a:srgbClr val="131313"/>
                </a:solidFill>
                <a:latin typeface="Bell MT" panose="02020503060305020303" pitchFamily="18" charset="0"/>
                <a:cs typeface="Calibri"/>
              </a:rPr>
              <a:t>p</a:t>
            </a:r>
            <a:r>
              <a:rPr sz="2600" b="1" spc="40" dirty="0">
                <a:solidFill>
                  <a:srgbClr val="131313"/>
                </a:solidFill>
                <a:latin typeface="Bell MT" panose="02020503060305020303" pitchFamily="18" charset="0"/>
                <a:cs typeface="Calibri"/>
              </a:rPr>
              <a:t>l</a:t>
            </a:r>
            <a:r>
              <a:rPr sz="2600" b="1" spc="-30" dirty="0">
                <a:solidFill>
                  <a:srgbClr val="131313"/>
                </a:solidFill>
                <a:latin typeface="Bell MT" panose="02020503060305020303" pitchFamily="18" charset="0"/>
                <a:cs typeface="Calibri"/>
              </a:rPr>
              <a:t>a</a:t>
            </a:r>
            <a:r>
              <a:rPr sz="2600" b="1" spc="65" dirty="0">
                <a:solidFill>
                  <a:srgbClr val="131313"/>
                </a:solidFill>
                <a:latin typeface="Bell MT" panose="02020503060305020303" pitchFamily="18" charset="0"/>
                <a:cs typeface="Calibri"/>
              </a:rPr>
              <a:t>n</a:t>
            </a:r>
            <a:r>
              <a:rPr sz="2600" b="1" spc="-35" dirty="0">
                <a:solidFill>
                  <a:srgbClr val="131313"/>
                </a:solidFill>
                <a:latin typeface="Bell MT" panose="02020503060305020303" pitchFamily="18" charset="0"/>
                <a:cs typeface="Calibri"/>
              </a:rPr>
              <a:t>t</a:t>
            </a:r>
            <a:r>
              <a:rPr sz="2600" b="1" spc="-135" dirty="0">
                <a:solidFill>
                  <a:srgbClr val="131313"/>
                </a:solidFill>
                <a:latin typeface="Bell MT" panose="02020503060305020303" pitchFamily="18" charset="0"/>
                <a:cs typeface="Calibri"/>
              </a:rPr>
              <a:t> </a:t>
            </a:r>
            <a:r>
              <a:rPr sz="2600" b="1" spc="30" dirty="0">
                <a:solidFill>
                  <a:srgbClr val="131313"/>
                </a:solidFill>
                <a:latin typeface="Bell MT" panose="02020503060305020303" pitchFamily="18" charset="0"/>
                <a:cs typeface="Calibri"/>
              </a:rPr>
              <a:t>c</a:t>
            </a:r>
            <a:r>
              <a:rPr sz="2600" b="1" spc="-30" dirty="0">
                <a:solidFill>
                  <a:srgbClr val="131313"/>
                </a:solidFill>
                <a:latin typeface="Bell MT" panose="02020503060305020303" pitchFamily="18" charset="0"/>
                <a:cs typeface="Calibri"/>
              </a:rPr>
              <a:t>a</a:t>
            </a:r>
            <a:r>
              <a:rPr sz="2600" b="1" spc="70" dirty="0">
                <a:solidFill>
                  <a:srgbClr val="131313"/>
                </a:solidFill>
                <a:latin typeface="Bell MT" panose="02020503060305020303" pitchFamily="18" charset="0"/>
                <a:cs typeface="Calibri"/>
              </a:rPr>
              <a:t>n</a:t>
            </a:r>
            <a:r>
              <a:rPr sz="2600" b="1" spc="-135" dirty="0">
                <a:solidFill>
                  <a:srgbClr val="131313"/>
                </a:solidFill>
                <a:latin typeface="Bell MT" panose="02020503060305020303" pitchFamily="18" charset="0"/>
                <a:cs typeface="Calibri"/>
              </a:rPr>
              <a:t> </a:t>
            </a:r>
            <a:r>
              <a:rPr sz="2600" b="1" spc="-60" dirty="0">
                <a:solidFill>
                  <a:srgbClr val="131313"/>
                </a:solidFill>
                <a:latin typeface="Bell MT" panose="02020503060305020303" pitchFamily="18" charset="0"/>
                <a:cs typeface="Calibri"/>
              </a:rPr>
              <a:t>b</a:t>
            </a:r>
            <a:r>
              <a:rPr sz="2600" b="1" spc="-105" dirty="0">
                <a:solidFill>
                  <a:srgbClr val="131313"/>
                </a:solidFill>
                <a:latin typeface="Bell MT" panose="02020503060305020303" pitchFamily="18" charset="0"/>
                <a:cs typeface="Calibri"/>
              </a:rPr>
              <a:t>e</a:t>
            </a:r>
            <a:r>
              <a:rPr sz="2600" b="1" spc="-135" dirty="0">
                <a:solidFill>
                  <a:srgbClr val="131313"/>
                </a:solidFill>
                <a:latin typeface="Bell MT" panose="02020503060305020303" pitchFamily="18" charset="0"/>
                <a:cs typeface="Calibri"/>
              </a:rPr>
              <a:t> </a:t>
            </a:r>
            <a:r>
              <a:rPr sz="2600" b="1" spc="25" dirty="0">
                <a:solidFill>
                  <a:srgbClr val="131313"/>
                </a:solidFill>
                <a:latin typeface="Bell MT" panose="02020503060305020303" pitchFamily="18" charset="0"/>
                <a:cs typeface="Calibri"/>
              </a:rPr>
              <a:t>u</a:t>
            </a:r>
            <a:r>
              <a:rPr sz="2600" b="1" spc="20" dirty="0">
                <a:solidFill>
                  <a:srgbClr val="131313"/>
                </a:solidFill>
                <a:latin typeface="Bell MT" panose="02020503060305020303" pitchFamily="18" charset="0"/>
                <a:cs typeface="Calibri"/>
              </a:rPr>
              <a:t>s</a:t>
            </a:r>
            <a:r>
              <a:rPr sz="2600" b="1" spc="-110" dirty="0">
                <a:solidFill>
                  <a:srgbClr val="131313"/>
                </a:solidFill>
                <a:latin typeface="Bell MT" panose="02020503060305020303" pitchFamily="18" charset="0"/>
                <a:cs typeface="Calibri"/>
              </a:rPr>
              <a:t>e</a:t>
            </a:r>
            <a:r>
              <a:rPr sz="2600" b="1" spc="5" dirty="0">
                <a:solidFill>
                  <a:srgbClr val="131313"/>
                </a:solidFill>
                <a:latin typeface="Bell MT" panose="02020503060305020303" pitchFamily="18" charset="0"/>
                <a:cs typeface="Calibri"/>
              </a:rPr>
              <a:t>d</a:t>
            </a:r>
            <a:r>
              <a:rPr sz="2600" b="1" spc="-135" dirty="0">
                <a:solidFill>
                  <a:srgbClr val="131313"/>
                </a:solidFill>
                <a:latin typeface="Bell MT" panose="02020503060305020303" pitchFamily="18" charset="0"/>
                <a:cs typeface="Calibri"/>
              </a:rPr>
              <a:t> </a:t>
            </a:r>
            <a:r>
              <a:rPr sz="2600" b="1" spc="-40" dirty="0">
                <a:solidFill>
                  <a:srgbClr val="131313"/>
                </a:solidFill>
                <a:latin typeface="Bell MT" panose="02020503060305020303" pitchFamily="18" charset="0"/>
                <a:cs typeface="Calibri"/>
              </a:rPr>
              <a:t>t</a:t>
            </a:r>
            <a:r>
              <a:rPr sz="2600" b="1" spc="-50" dirty="0">
                <a:solidFill>
                  <a:srgbClr val="131313"/>
                </a:solidFill>
                <a:latin typeface="Bell MT" panose="02020503060305020303" pitchFamily="18" charset="0"/>
                <a:cs typeface="Calibri"/>
              </a:rPr>
              <a:t>o</a:t>
            </a:r>
            <a:r>
              <a:rPr sz="2600" b="1" spc="-135" dirty="0">
                <a:solidFill>
                  <a:srgbClr val="131313"/>
                </a:solidFill>
                <a:latin typeface="Bell MT" panose="02020503060305020303" pitchFamily="18" charset="0"/>
                <a:cs typeface="Calibri"/>
              </a:rPr>
              <a:t> </a:t>
            </a:r>
            <a:r>
              <a:rPr sz="2600" b="1" dirty="0">
                <a:solidFill>
                  <a:srgbClr val="131313"/>
                </a:solidFill>
                <a:latin typeface="Bell MT" panose="02020503060305020303" pitchFamily="18" charset="0"/>
                <a:cs typeface="Calibri"/>
              </a:rPr>
              <a:t>d</a:t>
            </a:r>
            <a:r>
              <a:rPr sz="2600" b="1" spc="-110" dirty="0">
                <a:solidFill>
                  <a:srgbClr val="131313"/>
                </a:solidFill>
                <a:latin typeface="Bell MT" panose="02020503060305020303" pitchFamily="18" charset="0"/>
                <a:cs typeface="Calibri"/>
              </a:rPr>
              <a:t>e</a:t>
            </a:r>
            <a:r>
              <a:rPr sz="2600" b="1" spc="-40" dirty="0">
                <a:solidFill>
                  <a:srgbClr val="131313"/>
                </a:solidFill>
                <a:latin typeface="Bell MT" panose="02020503060305020303" pitchFamily="18" charset="0"/>
                <a:cs typeface="Calibri"/>
              </a:rPr>
              <a:t>t</a:t>
            </a:r>
            <a:r>
              <a:rPr sz="2600" b="1" spc="-110" dirty="0">
                <a:solidFill>
                  <a:srgbClr val="131313"/>
                </a:solidFill>
                <a:latin typeface="Bell MT" panose="02020503060305020303" pitchFamily="18" charset="0"/>
                <a:cs typeface="Calibri"/>
              </a:rPr>
              <a:t>e</a:t>
            </a:r>
            <a:r>
              <a:rPr sz="2600" b="1" spc="140" dirty="0">
                <a:solidFill>
                  <a:srgbClr val="131313"/>
                </a:solidFill>
                <a:latin typeface="Bell MT" panose="02020503060305020303" pitchFamily="18" charset="0"/>
                <a:cs typeface="Calibri"/>
              </a:rPr>
              <a:t>r</a:t>
            </a:r>
            <a:r>
              <a:rPr sz="2600" b="1" spc="65" dirty="0">
                <a:solidFill>
                  <a:srgbClr val="131313"/>
                </a:solidFill>
                <a:latin typeface="Bell MT" panose="02020503060305020303" pitchFamily="18" charset="0"/>
                <a:cs typeface="Calibri"/>
              </a:rPr>
              <a:t>m</a:t>
            </a:r>
            <a:r>
              <a:rPr sz="2600" b="1" spc="114" dirty="0">
                <a:solidFill>
                  <a:srgbClr val="131313"/>
                </a:solidFill>
                <a:latin typeface="Bell MT" panose="02020503060305020303" pitchFamily="18" charset="0"/>
                <a:cs typeface="Calibri"/>
              </a:rPr>
              <a:t>i</a:t>
            </a:r>
            <a:r>
              <a:rPr sz="2600" b="1" spc="65" dirty="0">
                <a:solidFill>
                  <a:srgbClr val="131313"/>
                </a:solidFill>
                <a:latin typeface="Bell MT" panose="02020503060305020303" pitchFamily="18" charset="0"/>
                <a:cs typeface="Calibri"/>
              </a:rPr>
              <a:t>n</a:t>
            </a:r>
            <a:r>
              <a:rPr sz="2600" b="1" spc="-105" dirty="0">
                <a:solidFill>
                  <a:srgbClr val="131313"/>
                </a:solidFill>
                <a:latin typeface="Bell MT" panose="02020503060305020303" pitchFamily="18" charset="0"/>
                <a:cs typeface="Calibri"/>
              </a:rPr>
              <a:t>e</a:t>
            </a:r>
            <a:r>
              <a:rPr sz="2600" b="1" spc="-135" dirty="0">
                <a:solidFill>
                  <a:srgbClr val="131313"/>
                </a:solidFill>
                <a:latin typeface="Bell MT" panose="02020503060305020303" pitchFamily="18" charset="0"/>
                <a:cs typeface="Calibri"/>
              </a:rPr>
              <a:t> </a:t>
            </a:r>
            <a:r>
              <a:rPr sz="2600" b="1" spc="-40" dirty="0">
                <a:solidFill>
                  <a:srgbClr val="131313"/>
                </a:solidFill>
                <a:latin typeface="Bell MT" panose="02020503060305020303" pitchFamily="18" charset="0"/>
                <a:cs typeface="Calibri"/>
              </a:rPr>
              <a:t>t</a:t>
            </a:r>
            <a:r>
              <a:rPr sz="2600" b="1" spc="15" dirty="0">
                <a:solidFill>
                  <a:srgbClr val="131313"/>
                </a:solidFill>
                <a:latin typeface="Bell MT" panose="02020503060305020303" pitchFamily="18" charset="0"/>
                <a:cs typeface="Calibri"/>
              </a:rPr>
              <a:t>h</a:t>
            </a:r>
            <a:r>
              <a:rPr sz="2600" b="1" spc="-65" dirty="0">
                <a:solidFill>
                  <a:srgbClr val="131313"/>
                </a:solidFill>
                <a:latin typeface="Bell MT" panose="02020503060305020303" pitchFamily="18" charset="0"/>
                <a:cs typeface="Calibri"/>
              </a:rPr>
              <a:t>e  </a:t>
            </a:r>
            <a:r>
              <a:rPr sz="2600" b="1" spc="-15" dirty="0">
                <a:solidFill>
                  <a:srgbClr val="131313"/>
                </a:solidFill>
                <a:latin typeface="Bell MT" panose="02020503060305020303" pitchFamily="18" charset="0"/>
                <a:cs typeface="Calibri"/>
              </a:rPr>
              <a:t>health </a:t>
            </a:r>
            <a:r>
              <a:rPr sz="2600" b="1" spc="-5" dirty="0">
                <a:solidFill>
                  <a:srgbClr val="131313"/>
                </a:solidFill>
                <a:latin typeface="Bell MT" panose="02020503060305020303" pitchFamily="18" charset="0"/>
                <a:cs typeface="Calibri"/>
              </a:rPr>
              <a:t>status </a:t>
            </a:r>
            <a:r>
              <a:rPr sz="2600" b="1" spc="5" dirty="0">
                <a:solidFill>
                  <a:srgbClr val="131313"/>
                </a:solidFill>
                <a:latin typeface="Bell MT" panose="02020503060305020303" pitchFamily="18" charset="0"/>
                <a:cs typeface="Calibri"/>
              </a:rPr>
              <a:t>of </a:t>
            </a:r>
            <a:r>
              <a:rPr sz="2600" b="1" spc="-25" dirty="0">
                <a:solidFill>
                  <a:srgbClr val="131313"/>
                </a:solidFill>
                <a:latin typeface="Bell MT" panose="02020503060305020303" pitchFamily="18" charset="0"/>
                <a:cs typeface="Calibri"/>
              </a:rPr>
              <a:t>that </a:t>
            </a:r>
            <a:r>
              <a:rPr sz="2600" b="1" spc="10" dirty="0">
                <a:solidFill>
                  <a:srgbClr val="131313"/>
                </a:solidFill>
                <a:latin typeface="Bell MT" panose="02020503060305020303" pitchFamily="18" charset="0"/>
                <a:cs typeface="Calibri"/>
              </a:rPr>
              <a:t>plant. </a:t>
            </a:r>
            <a:r>
              <a:rPr sz="2600" b="1" spc="35" dirty="0">
                <a:solidFill>
                  <a:srgbClr val="131313"/>
                </a:solidFill>
                <a:latin typeface="Bell MT" panose="02020503060305020303" pitchFamily="18" charset="0"/>
                <a:cs typeface="Calibri"/>
              </a:rPr>
              <a:t>The </a:t>
            </a:r>
            <a:r>
              <a:rPr sz="2600" b="1" spc="-25" dirty="0">
                <a:solidFill>
                  <a:srgbClr val="131313"/>
                </a:solidFill>
                <a:latin typeface="Bell MT" panose="02020503060305020303" pitchFamily="18" charset="0"/>
                <a:cs typeface="Calibri"/>
              </a:rPr>
              <a:t>objective </a:t>
            </a:r>
            <a:r>
              <a:rPr sz="2600" b="1" spc="5" dirty="0">
                <a:solidFill>
                  <a:srgbClr val="131313"/>
                </a:solidFill>
                <a:latin typeface="Bell MT" panose="02020503060305020303" pitchFamily="18" charset="0"/>
                <a:cs typeface="Calibri"/>
              </a:rPr>
              <a:t>of </a:t>
            </a:r>
            <a:r>
              <a:rPr sz="2600" b="1" spc="30" dirty="0">
                <a:solidFill>
                  <a:srgbClr val="131313"/>
                </a:solidFill>
                <a:latin typeface="Bell MT" panose="02020503060305020303" pitchFamily="18" charset="0"/>
                <a:cs typeface="Calibri"/>
              </a:rPr>
              <a:t>this </a:t>
            </a:r>
            <a:r>
              <a:rPr sz="2600" b="1" spc="35" dirty="0">
                <a:solidFill>
                  <a:srgbClr val="131313"/>
                </a:solidFill>
                <a:latin typeface="Bell MT" panose="02020503060305020303" pitchFamily="18" charset="0"/>
                <a:cs typeface="Calibri"/>
              </a:rPr>
              <a:t> </a:t>
            </a:r>
            <a:r>
              <a:rPr sz="2600" b="1" spc="40" dirty="0">
                <a:solidFill>
                  <a:srgbClr val="131313"/>
                </a:solidFill>
                <a:latin typeface="Bell MT" panose="02020503060305020303" pitchFamily="18" charset="0"/>
                <a:cs typeface="Calibri"/>
              </a:rPr>
              <a:t>work </a:t>
            </a:r>
            <a:r>
              <a:rPr sz="2600" b="1" spc="70" dirty="0">
                <a:solidFill>
                  <a:srgbClr val="131313"/>
                </a:solidFill>
                <a:latin typeface="Bell MT" panose="02020503060305020303" pitchFamily="18" charset="0"/>
                <a:cs typeface="Calibri"/>
              </a:rPr>
              <a:t>is </a:t>
            </a:r>
            <a:r>
              <a:rPr sz="2600" b="1" spc="-45" dirty="0">
                <a:solidFill>
                  <a:srgbClr val="131313"/>
                </a:solidFill>
                <a:latin typeface="Bell MT" panose="02020503060305020303" pitchFamily="18" charset="0"/>
                <a:cs typeface="Calibri"/>
              </a:rPr>
              <a:t>to </a:t>
            </a:r>
            <a:r>
              <a:rPr sz="2600" b="1" spc="-35" dirty="0">
                <a:solidFill>
                  <a:srgbClr val="131313"/>
                </a:solidFill>
                <a:latin typeface="Bell MT" panose="02020503060305020303" pitchFamily="18" charset="0"/>
                <a:cs typeface="Calibri"/>
              </a:rPr>
              <a:t>develop </a:t>
            </a:r>
            <a:r>
              <a:rPr sz="2600" b="1" spc="-25" dirty="0">
                <a:solidFill>
                  <a:srgbClr val="131313"/>
                </a:solidFill>
                <a:latin typeface="Bell MT" panose="02020503060305020303" pitchFamily="18" charset="0"/>
                <a:cs typeface="Calibri"/>
              </a:rPr>
              <a:t>a </a:t>
            </a:r>
            <a:r>
              <a:rPr sz="2600" b="1" spc="-10" dirty="0">
                <a:solidFill>
                  <a:srgbClr val="131313"/>
                </a:solidFill>
                <a:latin typeface="Bell MT" panose="02020503060305020303" pitchFamily="18" charset="0"/>
                <a:cs typeface="Calibri"/>
              </a:rPr>
              <a:t>system </a:t>
            </a:r>
            <a:r>
              <a:rPr sz="2600" b="1" spc="-25" dirty="0">
                <a:solidFill>
                  <a:srgbClr val="131313"/>
                </a:solidFill>
                <a:latin typeface="Bell MT" panose="02020503060305020303" pitchFamily="18" charset="0"/>
                <a:cs typeface="Calibri"/>
              </a:rPr>
              <a:t>that </a:t>
            </a:r>
            <a:r>
              <a:rPr sz="2600" b="1" spc="-20" dirty="0">
                <a:solidFill>
                  <a:srgbClr val="131313"/>
                </a:solidFill>
                <a:latin typeface="Bell MT" panose="02020503060305020303" pitchFamily="18" charset="0"/>
                <a:cs typeface="Calibri"/>
              </a:rPr>
              <a:t>capable </a:t>
            </a:r>
            <a:r>
              <a:rPr sz="2600" b="1" spc="-45" dirty="0">
                <a:solidFill>
                  <a:srgbClr val="131313"/>
                </a:solidFill>
                <a:latin typeface="Bell MT" panose="02020503060305020303" pitchFamily="18" charset="0"/>
                <a:cs typeface="Calibri"/>
              </a:rPr>
              <a:t>to detect </a:t>
            </a:r>
            <a:r>
              <a:rPr sz="2600" b="1" spc="-575" dirty="0">
                <a:solidFill>
                  <a:srgbClr val="131313"/>
                </a:solidFill>
                <a:latin typeface="Bell MT" panose="02020503060305020303" pitchFamily="18" charset="0"/>
                <a:cs typeface="Calibri"/>
              </a:rPr>
              <a:t> </a:t>
            </a:r>
            <a:r>
              <a:rPr sz="2600" b="1" spc="-30" dirty="0">
                <a:solidFill>
                  <a:srgbClr val="131313"/>
                </a:solidFill>
                <a:latin typeface="Bell MT" panose="02020503060305020303" pitchFamily="18" charset="0"/>
                <a:cs typeface="Calibri"/>
              </a:rPr>
              <a:t>a</a:t>
            </a:r>
            <a:r>
              <a:rPr sz="2600" b="1" spc="65" dirty="0">
                <a:solidFill>
                  <a:srgbClr val="131313"/>
                </a:solidFill>
                <a:latin typeface="Bell MT" panose="02020503060305020303" pitchFamily="18" charset="0"/>
                <a:cs typeface="Calibri"/>
              </a:rPr>
              <a:t>n</a:t>
            </a:r>
            <a:r>
              <a:rPr sz="2600" b="1" spc="5" dirty="0">
                <a:solidFill>
                  <a:srgbClr val="131313"/>
                </a:solidFill>
                <a:latin typeface="Bell MT" panose="02020503060305020303" pitchFamily="18" charset="0"/>
                <a:cs typeface="Calibri"/>
              </a:rPr>
              <a:t>d</a:t>
            </a:r>
            <a:r>
              <a:rPr sz="2600" b="1" spc="-135" dirty="0">
                <a:solidFill>
                  <a:srgbClr val="131313"/>
                </a:solidFill>
                <a:latin typeface="Bell MT" panose="02020503060305020303" pitchFamily="18" charset="0"/>
                <a:cs typeface="Calibri"/>
              </a:rPr>
              <a:t> </a:t>
            </a:r>
            <a:r>
              <a:rPr sz="2600" b="1" spc="114" dirty="0">
                <a:solidFill>
                  <a:srgbClr val="131313"/>
                </a:solidFill>
                <a:latin typeface="Bell MT" panose="02020503060305020303" pitchFamily="18" charset="0"/>
                <a:cs typeface="Calibri"/>
              </a:rPr>
              <a:t>i</a:t>
            </a:r>
            <a:r>
              <a:rPr sz="2600" b="1" dirty="0">
                <a:solidFill>
                  <a:srgbClr val="131313"/>
                </a:solidFill>
                <a:latin typeface="Bell MT" panose="02020503060305020303" pitchFamily="18" charset="0"/>
                <a:cs typeface="Calibri"/>
              </a:rPr>
              <a:t>d</a:t>
            </a:r>
            <a:r>
              <a:rPr sz="2600" b="1" spc="-110" dirty="0">
                <a:solidFill>
                  <a:srgbClr val="131313"/>
                </a:solidFill>
                <a:latin typeface="Bell MT" panose="02020503060305020303" pitchFamily="18" charset="0"/>
                <a:cs typeface="Calibri"/>
              </a:rPr>
              <a:t>e</a:t>
            </a:r>
            <a:r>
              <a:rPr sz="2600" b="1" spc="65" dirty="0">
                <a:solidFill>
                  <a:srgbClr val="131313"/>
                </a:solidFill>
                <a:latin typeface="Bell MT" panose="02020503060305020303" pitchFamily="18" charset="0"/>
                <a:cs typeface="Calibri"/>
              </a:rPr>
              <a:t>n</a:t>
            </a:r>
            <a:r>
              <a:rPr sz="2600" b="1" spc="-40" dirty="0">
                <a:solidFill>
                  <a:srgbClr val="131313"/>
                </a:solidFill>
                <a:latin typeface="Bell MT" panose="02020503060305020303" pitchFamily="18" charset="0"/>
                <a:cs typeface="Calibri"/>
              </a:rPr>
              <a:t>t</a:t>
            </a:r>
            <a:r>
              <a:rPr sz="2600" b="1" spc="114" dirty="0">
                <a:solidFill>
                  <a:srgbClr val="131313"/>
                </a:solidFill>
                <a:latin typeface="Bell MT" panose="02020503060305020303" pitchFamily="18" charset="0"/>
                <a:cs typeface="Calibri"/>
              </a:rPr>
              <a:t>i</a:t>
            </a:r>
            <a:r>
              <a:rPr sz="2600" b="1" spc="60" dirty="0">
                <a:solidFill>
                  <a:srgbClr val="131313"/>
                </a:solidFill>
                <a:latin typeface="Bell MT" panose="02020503060305020303" pitchFamily="18" charset="0"/>
                <a:cs typeface="Calibri"/>
              </a:rPr>
              <a:t>f</a:t>
            </a:r>
            <a:r>
              <a:rPr sz="2600" b="1" spc="-20" dirty="0">
                <a:solidFill>
                  <a:srgbClr val="131313"/>
                </a:solidFill>
                <a:latin typeface="Bell MT" panose="02020503060305020303" pitchFamily="18" charset="0"/>
                <a:cs typeface="Calibri"/>
              </a:rPr>
              <a:t>y</a:t>
            </a:r>
            <a:r>
              <a:rPr sz="2600" b="1" spc="-135" dirty="0">
                <a:solidFill>
                  <a:srgbClr val="131313"/>
                </a:solidFill>
                <a:latin typeface="Bell MT" panose="02020503060305020303" pitchFamily="18" charset="0"/>
                <a:cs typeface="Calibri"/>
              </a:rPr>
              <a:t> </a:t>
            </a:r>
            <a:r>
              <a:rPr sz="2600" b="1" spc="-40" dirty="0">
                <a:solidFill>
                  <a:srgbClr val="131313"/>
                </a:solidFill>
                <a:latin typeface="Bell MT" panose="02020503060305020303" pitchFamily="18" charset="0"/>
                <a:cs typeface="Calibri"/>
              </a:rPr>
              <a:t>t</a:t>
            </a:r>
            <a:r>
              <a:rPr sz="2600" b="1" spc="15" dirty="0">
                <a:solidFill>
                  <a:srgbClr val="131313"/>
                </a:solidFill>
                <a:latin typeface="Bell MT" panose="02020503060305020303" pitchFamily="18" charset="0"/>
                <a:cs typeface="Calibri"/>
              </a:rPr>
              <a:t>h</a:t>
            </a:r>
            <a:r>
              <a:rPr sz="2600" b="1" spc="-105" dirty="0">
                <a:solidFill>
                  <a:srgbClr val="131313"/>
                </a:solidFill>
                <a:latin typeface="Bell MT" panose="02020503060305020303" pitchFamily="18" charset="0"/>
                <a:cs typeface="Calibri"/>
              </a:rPr>
              <a:t>e</a:t>
            </a:r>
            <a:r>
              <a:rPr sz="2600" b="1" spc="-135" dirty="0">
                <a:solidFill>
                  <a:srgbClr val="131313"/>
                </a:solidFill>
                <a:latin typeface="Bell MT" panose="02020503060305020303" pitchFamily="18" charset="0"/>
                <a:cs typeface="Calibri"/>
              </a:rPr>
              <a:t> </a:t>
            </a:r>
            <a:r>
              <a:rPr sz="2600" b="1" spc="-40" dirty="0">
                <a:solidFill>
                  <a:srgbClr val="131313"/>
                </a:solidFill>
                <a:latin typeface="Bell MT" panose="02020503060305020303" pitchFamily="18" charset="0"/>
                <a:cs typeface="Calibri"/>
              </a:rPr>
              <a:t>t</a:t>
            </a:r>
            <a:r>
              <a:rPr sz="2600" b="1" spc="-25" dirty="0">
                <a:solidFill>
                  <a:srgbClr val="131313"/>
                </a:solidFill>
                <a:latin typeface="Bell MT" panose="02020503060305020303" pitchFamily="18" charset="0"/>
                <a:cs typeface="Calibri"/>
              </a:rPr>
              <a:t>y</a:t>
            </a:r>
            <a:r>
              <a:rPr sz="2600" b="1" dirty="0">
                <a:solidFill>
                  <a:srgbClr val="131313"/>
                </a:solidFill>
                <a:latin typeface="Bell MT" panose="02020503060305020303" pitchFamily="18" charset="0"/>
                <a:cs typeface="Calibri"/>
              </a:rPr>
              <a:t>p</a:t>
            </a:r>
            <a:r>
              <a:rPr sz="2600" b="1" spc="-105" dirty="0">
                <a:solidFill>
                  <a:srgbClr val="131313"/>
                </a:solidFill>
                <a:latin typeface="Bell MT" panose="02020503060305020303" pitchFamily="18" charset="0"/>
                <a:cs typeface="Calibri"/>
              </a:rPr>
              <a:t>e</a:t>
            </a:r>
            <a:r>
              <a:rPr sz="2600" b="1" spc="-135" dirty="0">
                <a:solidFill>
                  <a:srgbClr val="131313"/>
                </a:solidFill>
                <a:latin typeface="Bell MT" panose="02020503060305020303" pitchFamily="18" charset="0"/>
                <a:cs typeface="Calibri"/>
              </a:rPr>
              <a:t> </a:t>
            </a:r>
            <a:r>
              <a:rPr sz="2600" b="1" spc="-55" dirty="0">
                <a:solidFill>
                  <a:srgbClr val="131313"/>
                </a:solidFill>
                <a:latin typeface="Bell MT" panose="02020503060305020303" pitchFamily="18" charset="0"/>
                <a:cs typeface="Calibri"/>
              </a:rPr>
              <a:t>o</a:t>
            </a:r>
            <a:r>
              <a:rPr sz="2600" b="1" spc="65" dirty="0">
                <a:solidFill>
                  <a:srgbClr val="131313"/>
                </a:solidFill>
                <a:latin typeface="Bell MT" panose="02020503060305020303" pitchFamily="18" charset="0"/>
                <a:cs typeface="Calibri"/>
              </a:rPr>
              <a:t>f</a:t>
            </a:r>
            <a:r>
              <a:rPr sz="2600" b="1" spc="-135" dirty="0">
                <a:solidFill>
                  <a:srgbClr val="131313"/>
                </a:solidFill>
                <a:latin typeface="Bell MT" panose="02020503060305020303" pitchFamily="18" charset="0"/>
                <a:cs typeface="Calibri"/>
              </a:rPr>
              <a:t> </a:t>
            </a:r>
            <a:r>
              <a:rPr sz="2600" b="1" dirty="0">
                <a:solidFill>
                  <a:srgbClr val="131313"/>
                </a:solidFill>
                <a:latin typeface="Bell MT" panose="02020503060305020303" pitchFamily="18" charset="0"/>
                <a:cs typeface="Calibri"/>
              </a:rPr>
              <a:t>d</a:t>
            </a:r>
            <a:r>
              <a:rPr sz="2600" b="1" spc="114" dirty="0">
                <a:solidFill>
                  <a:srgbClr val="131313"/>
                </a:solidFill>
                <a:latin typeface="Bell MT" panose="02020503060305020303" pitchFamily="18" charset="0"/>
                <a:cs typeface="Calibri"/>
              </a:rPr>
              <a:t>i</a:t>
            </a:r>
            <a:r>
              <a:rPr sz="2600" b="1" spc="20" dirty="0">
                <a:solidFill>
                  <a:srgbClr val="131313"/>
                </a:solidFill>
                <a:latin typeface="Bell MT" panose="02020503060305020303" pitchFamily="18" charset="0"/>
                <a:cs typeface="Calibri"/>
              </a:rPr>
              <a:t>s</a:t>
            </a:r>
            <a:r>
              <a:rPr sz="2600" b="1" spc="-110" dirty="0">
                <a:solidFill>
                  <a:srgbClr val="131313"/>
                </a:solidFill>
                <a:latin typeface="Bell MT" panose="02020503060305020303" pitchFamily="18" charset="0"/>
                <a:cs typeface="Calibri"/>
              </a:rPr>
              <a:t>e</a:t>
            </a:r>
            <a:r>
              <a:rPr sz="2600" b="1" spc="-30" dirty="0">
                <a:solidFill>
                  <a:srgbClr val="131313"/>
                </a:solidFill>
                <a:latin typeface="Bell MT" panose="02020503060305020303" pitchFamily="18" charset="0"/>
                <a:cs typeface="Calibri"/>
              </a:rPr>
              <a:t>a</a:t>
            </a:r>
            <a:r>
              <a:rPr sz="2600" b="1" spc="20" dirty="0">
                <a:solidFill>
                  <a:srgbClr val="131313"/>
                </a:solidFill>
                <a:latin typeface="Bell MT" panose="02020503060305020303" pitchFamily="18" charset="0"/>
                <a:cs typeface="Calibri"/>
              </a:rPr>
              <a:t>s</a:t>
            </a:r>
            <a:r>
              <a:rPr sz="2600" b="1" spc="-105" dirty="0">
                <a:solidFill>
                  <a:srgbClr val="131313"/>
                </a:solidFill>
                <a:latin typeface="Bell MT" panose="02020503060305020303" pitchFamily="18" charset="0"/>
                <a:cs typeface="Calibri"/>
              </a:rPr>
              <a:t>e</a:t>
            </a:r>
            <a:endParaRPr sz="2600" dirty="0">
              <a:latin typeface="Bell MT" panose="02020503060305020303" pitchFamily="18" charset="0"/>
              <a:cs typeface="Calibri"/>
            </a:endParaRPr>
          </a:p>
        </p:txBody>
      </p:sp>
      <p:sp>
        <p:nvSpPr>
          <p:cNvPr id="7" name="object 7"/>
          <p:cNvSpPr/>
          <p:nvPr/>
        </p:nvSpPr>
        <p:spPr>
          <a:xfrm>
            <a:off x="10363803" y="3915669"/>
            <a:ext cx="7057390" cy="17145"/>
          </a:xfrm>
          <a:custGeom>
            <a:avLst/>
            <a:gdLst/>
            <a:ahLst/>
            <a:cxnLst/>
            <a:rect l="l" t="t" r="r" b="b"/>
            <a:pathLst>
              <a:path w="7057390" h="17145">
                <a:moveTo>
                  <a:pt x="10595" y="16605"/>
                </a:moveTo>
                <a:lnTo>
                  <a:pt x="6010" y="16605"/>
                </a:lnTo>
                <a:lnTo>
                  <a:pt x="4053" y="15794"/>
                </a:lnTo>
                <a:lnTo>
                  <a:pt x="810" y="12552"/>
                </a:lnTo>
                <a:lnTo>
                  <a:pt x="0" y="10595"/>
                </a:lnTo>
                <a:lnTo>
                  <a:pt x="0" y="6010"/>
                </a:lnTo>
                <a:lnTo>
                  <a:pt x="810" y="4053"/>
                </a:lnTo>
                <a:lnTo>
                  <a:pt x="4053" y="810"/>
                </a:lnTo>
                <a:lnTo>
                  <a:pt x="6010" y="0"/>
                </a:lnTo>
                <a:lnTo>
                  <a:pt x="10595" y="0"/>
                </a:lnTo>
                <a:lnTo>
                  <a:pt x="12552" y="810"/>
                </a:lnTo>
                <a:lnTo>
                  <a:pt x="15794" y="4053"/>
                </a:lnTo>
                <a:lnTo>
                  <a:pt x="16605" y="6010"/>
                </a:lnTo>
                <a:lnTo>
                  <a:pt x="16605" y="10595"/>
                </a:lnTo>
                <a:lnTo>
                  <a:pt x="15794" y="12552"/>
                </a:lnTo>
                <a:lnTo>
                  <a:pt x="12552" y="15794"/>
                </a:lnTo>
                <a:lnTo>
                  <a:pt x="10595" y="16605"/>
                </a:lnTo>
                <a:close/>
              </a:path>
              <a:path w="7057390" h="17145">
                <a:moveTo>
                  <a:pt x="43806" y="16605"/>
                </a:moveTo>
                <a:lnTo>
                  <a:pt x="39221" y="16605"/>
                </a:lnTo>
                <a:lnTo>
                  <a:pt x="37264" y="15794"/>
                </a:lnTo>
                <a:lnTo>
                  <a:pt x="34021" y="12552"/>
                </a:lnTo>
                <a:lnTo>
                  <a:pt x="33211" y="10595"/>
                </a:lnTo>
                <a:lnTo>
                  <a:pt x="33211" y="6010"/>
                </a:lnTo>
                <a:lnTo>
                  <a:pt x="34021" y="4053"/>
                </a:lnTo>
                <a:lnTo>
                  <a:pt x="37264" y="810"/>
                </a:lnTo>
                <a:lnTo>
                  <a:pt x="39221" y="0"/>
                </a:lnTo>
                <a:lnTo>
                  <a:pt x="43806" y="0"/>
                </a:lnTo>
                <a:lnTo>
                  <a:pt x="45763" y="810"/>
                </a:lnTo>
                <a:lnTo>
                  <a:pt x="49005" y="4053"/>
                </a:lnTo>
                <a:lnTo>
                  <a:pt x="49816" y="6010"/>
                </a:lnTo>
                <a:lnTo>
                  <a:pt x="49816" y="10595"/>
                </a:lnTo>
                <a:lnTo>
                  <a:pt x="49005" y="12552"/>
                </a:lnTo>
                <a:lnTo>
                  <a:pt x="45763" y="15794"/>
                </a:lnTo>
                <a:lnTo>
                  <a:pt x="43806" y="16605"/>
                </a:lnTo>
                <a:close/>
              </a:path>
              <a:path w="7057390" h="17145">
                <a:moveTo>
                  <a:pt x="77017" y="16605"/>
                </a:moveTo>
                <a:lnTo>
                  <a:pt x="72432" y="16605"/>
                </a:lnTo>
                <a:lnTo>
                  <a:pt x="70475" y="15794"/>
                </a:lnTo>
                <a:lnTo>
                  <a:pt x="67232" y="12552"/>
                </a:lnTo>
                <a:lnTo>
                  <a:pt x="66422" y="10595"/>
                </a:lnTo>
                <a:lnTo>
                  <a:pt x="66422" y="6010"/>
                </a:lnTo>
                <a:lnTo>
                  <a:pt x="67232" y="4053"/>
                </a:lnTo>
                <a:lnTo>
                  <a:pt x="70475" y="810"/>
                </a:lnTo>
                <a:lnTo>
                  <a:pt x="72432" y="0"/>
                </a:lnTo>
                <a:lnTo>
                  <a:pt x="77017" y="0"/>
                </a:lnTo>
                <a:lnTo>
                  <a:pt x="78974" y="810"/>
                </a:lnTo>
                <a:lnTo>
                  <a:pt x="82216" y="4053"/>
                </a:lnTo>
                <a:lnTo>
                  <a:pt x="83027" y="6010"/>
                </a:lnTo>
                <a:lnTo>
                  <a:pt x="83027" y="10595"/>
                </a:lnTo>
                <a:lnTo>
                  <a:pt x="82216" y="12552"/>
                </a:lnTo>
                <a:lnTo>
                  <a:pt x="78974" y="15794"/>
                </a:lnTo>
                <a:lnTo>
                  <a:pt x="77017" y="16605"/>
                </a:lnTo>
                <a:close/>
              </a:path>
              <a:path w="7057390" h="17145">
                <a:moveTo>
                  <a:pt x="110228" y="16605"/>
                </a:moveTo>
                <a:lnTo>
                  <a:pt x="105643" y="16605"/>
                </a:lnTo>
                <a:lnTo>
                  <a:pt x="103686" y="15794"/>
                </a:lnTo>
                <a:lnTo>
                  <a:pt x="100443" y="12552"/>
                </a:lnTo>
                <a:lnTo>
                  <a:pt x="99633" y="10595"/>
                </a:lnTo>
                <a:lnTo>
                  <a:pt x="99633" y="6010"/>
                </a:lnTo>
                <a:lnTo>
                  <a:pt x="100443" y="4053"/>
                </a:lnTo>
                <a:lnTo>
                  <a:pt x="103686" y="810"/>
                </a:lnTo>
                <a:lnTo>
                  <a:pt x="105643" y="0"/>
                </a:lnTo>
                <a:lnTo>
                  <a:pt x="110228" y="0"/>
                </a:lnTo>
                <a:lnTo>
                  <a:pt x="112185" y="810"/>
                </a:lnTo>
                <a:lnTo>
                  <a:pt x="115427" y="4053"/>
                </a:lnTo>
                <a:lnTo>
                  <a:pt x="116238" y="6010"/>
                </a:lnTo>
                <a:lnTo>
                  <a:pt x="116238" y="10595"/>
                </a:lnTo>
                <a:lnTo>
                  <a:pt x="115427" y="12552"/>
                </a:lnTo>
                <a:lnTo>
                  <a:pt x="112185" y="15794"/>
                </a:lnTo>
                <a:lnTo>
                  <a:pt x="110228" y="16605"/>
                </a:lnTo>
                <a:close/>
              </a:path>
              <a:path w="7057390" h="17145">
                <a:moveTo>
                  <a:pt x="143439" y="16605"/>
                </a:moveTo>
                <a:lnTo>
                  <a:pt x="138854" y="16605"/>
                </a:lnTo>
                <a:lnTo>
                  <a:pt x="136897" y="15794"/>
                </a:lnTo>
                <a:lnTo>
                  <a:pt x="133654" y="12552"/>
                </a:lnTo>
                <a:lnTo>
                  <a:pt x="132844" y="10595"/>
                </a:lnTo>
                <a:lnTo>
                  <a:pt x="132844" y="6010"/>
                </a:lnTo>
                <a:lnTo>
                  <a:pt x="133654" y="4053"/>
                </a:lnTo>
                <a:lnTo>
                  <a:pt x="136897" y="810"/>
                </a:lnTo>
                <a:lnTo>
                  <a:pt x="138854" y="0"/>
                </a:lnTo>
                <a:lnTo>
                  <a:pt x="143439" y="0"/>
                </a:lnTo>
                <a:lnTo>
                  <a:pt x="145396" y="810"/>
                </a:lnTo>
                <a:lnTo>
                  <a:pt x="148638" y="4053"/>
                </a:lnTo>
                <a:lnTo>
                  <a:pt x="149449" y="6010"/>
                </a:lnTo>
                <a:lnTo>
                  <a:pt x="149449" y="10595"/>
                </a:lnTo>
                <a:lnTo>
                  <a:pt x="148638" y="12552"/>
                </a:lnTo>
                <a:lnTo>
                  <a:pt x="145396" y="15794"/>
                </a:lnTo>
                <a:lnTo>
                  <a:pt x="143439" y="16605"/>
                </a:lnTo>
                <a:close/>
              </a:path>
              <a:path w="7057390" h="17145">
                <a:moveTo>
                  <a:pt x="176650" y="16605"/>
                </a:moveTo>
                <a:lnTo>
                  <a:pt x="172065" y="16605"/>
                </a:lnTo>
                <a:lnTo>
                  <a:pt x="170108" y="15794"/>
                </a:lnTo>
                <a:lnTo>
                  <a:pt x="166865" y="12552"/>
                </a:lnTo>
                <a:lnTo>
                  <a:pt x="166055" y="10595"/>
                </a:lnTo>
                <a:lnTo>
                  <a:pt x="166055" y="6010"/>
                </a:lnTo>
                <a:lnTo>
                  <a:pt x="166865" y="4053"/>
                </a:lnTo>
                <a:lnTo>
                  <a:pt x="170108" y="810"/>
                </a:lnTo>
                <a:lnTo>
                  <a:pt x="172065" y="0"/>
                </a:lnTo>
                <a:lnTo>
                  <a:pt x="176650" y="0"/>
                </a:lnTo>
                <a:lnTo>
                  <a:pt x="178607" y="810"/>
                </a:lnTo>
                <a:lnTo>
                  <a:pt x="181849" y="4053"/>
                </a:lnTo>
                <a:lnTo>
                  <a:pt x="182660" y="6010"/>
                </a:lnTo>
                <a:lnTo>
                  <a:pt x="182660" y="10595"/>
                </a:lnTo>
                <a:lnTo>
                  <a:pt x="181849" y="12552"/>
                </a:lnTo>
                <a:lnTo>
                  <a:pt x="178607" y="15794"/>
                </a:lnTo>
                <a:lnTo>
                  <a:pt x="176650" y="16605"/>
                </a:lnTo>
                <a:close/>
              </a:path>
              <a:path w="7057390" h="17145">
                <a:moveTo>
                  <a:pt x="209861" y="16605"/>
                </a:moveTo>
                <a:lnTo>
                  <a:pt x="205276" y="16605"/>
                </a:lnTo>
                <a:lnTo>
                  <a:pt x="203319" y="15794"/>
                </a:lnTo>
                <a:lnTo>
                  <a:pt x="200076" y="12552"/>
                </a:lnTo>
                <a:lnTo>
                  <a:pt x="199266" y="10595"/>
                </a:lnTo>
                <a:lnTo>
                  <a:pt x="199266" y="6010"/>
                </a:lnTo>
                <a:lnTo>
                  <a:pt x="200076" y="4053"/>
                </a:lnTo>
                <a:lnTo>
                  <a:pt x="203319" y="810"/>
                </a:lnTo>
                <a:lnTo>
                  <a:pt x="205276" y="0"/>
                </a:lnTo>
                <a:lnTo>
                  <a:pt x="209861" y="0"/>
                </a:lnTo>
                <a:lnTo>
                  <a:pt x="211818" y="810"/>
                </a:lnTo>
                <a:lnTo>
                  <a:pt x="215060" y="4053"/>
                </a:lnTo>
                <a:lnTo>
                  <a:pt x="215871" y="6010"/>
                </a:lnTo>
                <a:lnTo>
                  <a:pt x="215871" y="10595"/>
                </a:lnTo>
                <a:lnTo>
                  <a:pt x="215060" y="12552"/>
                </a:lnTo>
                <a:lnTo>
                  <a:pt x="211818" y="15794"/>
                </a:lnTo>
                <a:lnTo>
                  <a:pt x="209861" y="16605"/>
                </a:lnTo>
                <a:close/>
              </a:path>
              <a:path w="7057390" h="17145">
                <a:moveTo>
                  <a:pt x="243072" y="16605"/>
                </a:moveTo>
                <a:lnTo>
                  <a:pt x="238487" y="16605"/>
                </a:lnTo>
                <a:lnTo>
                  <a:pt x="236530" y="15794"/>
                </a:lnTo>
                <a:lnTo>
                  <a:pt x="233287" y="12552"/>
                </a:lnTo>
                <a:lnTo>
                  <a:pt x="232477" y="10595"/>
                </a:lnTo>
                <a:lnTo>
                  <a:pt x="232477" y="6010"/>
                </a:lnTo>
                <a:lnTo>
                  <a:pt x="233287" y="4053"/>
                </a:lnTo>
                <a:lnTo>
                  <a:pt x="236530" y="810"/>
                </a:lnTo>
                <a:lnTo>
                  <a:pt x="238487" y="0"/>
                </a:lnTo>
                <a:lnTo>
                  <a:pt x="243072" y="0"/>
                </a:lnTo>
                <a:lnTo>
                  <a:pt x="245029" y="810"/>
                </a:lnTo>
                <a:lnTo>
                  <a:pt x="248272" y="4053"/>
                </a:lnTo>
                <a:lnTo>
                  <a:pt x="249082" y="6010"/>
                </a:lnTo>
                <a:lnTo>
                  <a:pt x="249082" y="10595"/>
                </a:lnTo>
                <a:lnTo>
                  <a:pt x="248272" y="12552"/>
                </a:lnTo>
                <a:lnTo>
                  <a:pt x="245029" y="15794"/>
                </a:lnTo>
                <a:lnTo>
                  <a:pt x="243072" y="16605"/>
                </a:lnTo>
                <a:close/>
              </a:path>
              <a:path w="7057390" h="17145">
                <a:moveTo>
                  <a:pt x="276283" y="16605"/>
                </a:moveTo>
                <a:lnTo>
                  <a:pt x="271698" y="16605"/>
                </a:lnTo>
                <a:lnTo>
                  <a:pt x="269741" y="15794"/>
                </a:lnTo>
                <a:lnTo>
                  <a:pt x="266498" y="12552"/>
                </a:lnTo>
                <a:lnTo>
                  <a:pt x="265688" y="10595"/>
                </a:lnTo>
                <a:lnTo>
                  <a:pt x="265688" y="6010"/>
                </a:lnTo>
                <a:lnTo>
                  <a:pt x="266498" y="4053"/>
                </a:lnTo>
                <a:lnTo>
                  <a:pt x="269741" y="810"/>
                </a:lnTo>
                <a:lnTo>
                  <a:pt x="271698" y="0"/>
                </a:lnTo>
                <a:lnTo>
                  <a:pt x="276283" y="0"/>
                </a:lnTo>
                <a:lnTo>
                  <a:pt x="278240" y="810"/>
                </a:lnTo>
                <a:lnTo>
                  <a:pt x="281483" y="4053"/>
                </a:lnTo>
                <a:lnTo>
                  <a:pt x="282293" y="6010"/>
                </a:lnTo>
                <a:lnTo>
                  <a:pt x="282293" y="10595"/>
                </a:lnTo>
                <a:lnTo>
                  <a:pt x="281483" y="12552"/>
                </a:lnTo>
                <a:lnTo>
                  <a:pt x="278240" y="15794"/>
                </a:lnTo>
                <a:lnTo>
                  <a:pt x="276283" y="16605"/>
                </a:lnTo>
                <a:close/>
              </a:path>
              <a:path w="7057390" h="17145">
                <a:moveTo>
                  <a:pt x="309494" y="16605"/>
                </a:moveTo>
                <a:lnTo>
                  <a:pt x="304909" y="16605"/>
                </a:lnTo>
                <a:lnTo>
                  <a:pt x="302952" y="15794"/>
                </a:lnTo>
                <a:lnTo>
                  <a:pt x="299709" y="12552"/>
                </a:lnTo>
                <a:lnTo>
                  <a:pt x="298899" y="10595"/>
                </a:lnTo>
                <a:lnTo>
                  <a:pt x="298899" y="6010"/>
                </a:lnTo>
                <a:lnTo>
                  <a:pt x="299709" y="4053"/>
                </a:lnTo>
                <a:lnTo>
                  <a:pt x="302952" y="810"/>
                </a:lnTo>
                <a:lnTo>
                  <a:pt x="304909" y="0"/>
                </a:lnTo>
                <a:lnTo>
                  <a:pt x="309494" y="0"/>
                </a:lnTo>
                <a:lnTo>
                  <a:pt x="311451" y="810"/>
                </a:lnTo>
                <a:lnTo>
                  <a:pt x="314694" y="4053"/>
                </a:lnTo>
                <a:lnTo>
                  <a:pt x="315504" y="6010"/>
                </a:lnTo>
                <a:lnTo>
                  <a:pt x="315504" y="10595"/>
                </a:lnTo>
                <a:lnTo>
                  <a:pt x="314694" y="12552"/>
                </a:lnTo>
                <a:lnTo>
                  <a:pt x="311451" y="15794"/>
                </a:lnTo>
                <a:lnTo>
                  <a:pt x="309494" y="16605"/>
                </a:lnTo>
                <a:close/>
              </a:path>
              <a:path w="7057390" h="17145">
                <a:moveTo>
                  <a:pt x="342705" y="16605"/>
                </a:moveTo>
                <a:lnTo>
                  <a:pt x="338120" y="16605"/>
                </a:lnTo>
                <a:lnTo>
                  <a:pt x="336163" y="15794"/>
                </a:lnTo>
                <a:lnTo>
                  <a:pt x="332920" y="12552"/>
                </a:lnTo>
                <a:lnTo>
                  <a:pt x="332110" y="10595"/>
                </a:lnTo>
                <a:lnTo>
                  <a:pt x="332110" y="6010"/>
                </a:lnTo>
                <a:lnTo>
                  <a:pt x="332920" y="4053"/>
                </a:lnTo>
                <a:lnTo>
                  <a:pt x="336163" y="810"/>
                </a:lnTo>
                <a:lnTo>
                  <a:pt x="338120" y="0"/>
                </a:lnTo>
                <a:lnTo>
                  <a:pt x="342705" y="0"/>
                </a:lnTo>
                <a:lnTo>
                  <a:pt x="344662" y="810"/>
                </a:lnTo>
                <a:lnTo>
                  <a:pt x="347905" y="4053"/>
                </a:lnTo>
                <a:lnTo>
                  <a:pt x="348715" y="6010"/>
                </a:lnTo>
                <a:lnTo>
                  <a:pt x="348715" y="10595"/>
                </a:lnTo>
                <a:lnTo>
                  <a:pt x="347905" y="12552"/>
                </a:lnTo>
                <a:lnTo>
                  <a:pt x="344662" y="15794"/>
                </a:lnTo>
                <a:lnTo>
                  <a:pt x="342705" y="16605"/>
                </a:lnTo>
                <a:close/>
              </a:path>
              <a:path w="7057390" h="17145">
                <a:moveTo>
                  <a:pt x="375916" y="16605"/>
                </a:moveTo>
                <a:lnTo>
                  <a:pt x="371331" y="16605"/>
                </a:lnTo>
                <a:lnTo>
                  <a:pt x="369374" y="15794"/>
                </a:lnTo>
                <a:lnTo>
                  <a:pt x="366131" y="12552"/>
                </a:lnTo>
                <a:lnTo>
                  <a:pt x="365321" y="10595"/>
                </a:lnTo>
                <a:lnTo>
                  <a:pt x="365321" y="6010"/>
                </a:lnTo>
                <a:lnTo>
                  <a:pt x="366131" y="4053"/>
                </a:lnTo>
                <a:lnTo>
                  <a:pt x="369374" y="810"/>
                </a:lnTo>
                <a:lnTo>
                  <a:pt x="371331" y="0"/>
                </a:lnTo>
                <a:lnTo>
                  <a:pt x="375916" y="0"/>
                </a:lnTo>
                <a:lnTo>
                  <a:pt x="377873" y="810"/>
                </a:lnTo>
                <a:lnTo>
                  <a:pt x="381116" y="4053"/>
                </a:lnTo>
                <a:lnTo>
                  <a:pt x="381926" y="6010"/>
                </a:lnTo>
                <a:lnTo>
                  <a:pt x="381926" y="10595"/>
                </a:lnTo>
                <a:lnTo>
                  <a:pt x="381116" y="12552"/>
                </a:lnTo>
                <a:lnTo>
                  <a:pt x="377873" y="15794"/>
                </a:lnTo>
                <a:lnTo>
                  <a:pt x="375916" y="16605"/>
                </a:lnTo>
                <a:close/>
              </a:path>
              <a:path w="7057390" h="17145">
                <a:moveTo>
                  <a:pt x="409127" y="16605"/>
                </a:moveTo>
                <a:lnTo>
                  <a:pt x="404542" y="16605"/>
                </a:lnTo>
                <a:lnTo>
                  <a:pt x="402585" y="15794"/>
                </a:lnTo>
                <a:lnTo>
                  <a:pt x="399342" y="12552"/>
                </a:lnTo>
                <a:lnTo>
                  <a:pt x="398532" y="10595"/>
                </a:lnTo>
                <a:lnTo>
                  <a:pt x="398532" y="6010"/>
                </a:lnTo>
                <a:lnTo>
                  <a:pt x="399342" y="4053"/>
                </a:lnTo>
                <a:lnTo>
                  <a:pt x="402585" y="810"/>
                </a:lnTo>
                <a:lnTo>
                  <a:pt x="404542" y="0"/>
                </a:lnTo>
                <a:lnTo>
                  <a:pt x="409127" y="0"/>
                </a:lnTo>
                <a:lnTo>
                  <a:pt x="411084" y="810"/>
                </a:lnTo>
                <a:lnTo>
                  <a:pt x="414327" y="4053"/>
                </a:lnTo>
                <a:lnTo>
                  <a:pt x="415137" y="6010"/>
                </a:lnTo>
                <a:lnTo>
                  <a:pt x="415137" y="10595"/>
                </a:lnTo>
                <a:lnTo>
                  <a:pt x="414327" y="12552"/>
                </a:lnTo>
                <a:lnTo>
                  <a:pt x="411084" y="15794"/>
                </a:lnTo>
                <a:lnTo>
                  <a:pt x="409127" y="16605"/>
                </a:lnTo>
                <a:close/>
              </a:path>
              <a:path w="7057390" h="17145">
                <a:moveTo>
                  <a:pt x="442338" y="16605"/>
                </a:moveTo>
                <a:lnTo>
                  <a:pt x="437753" y="16605"/>
                </a:lnTo>
                <a:lnTo>
                  <a:pt x="435796" y="15794"/>
                </a:lnTo>
                <a:lnTo>
                  <a:pt x="432553" y="12552"/>
                </a:lnTo>
                <a:lnTo>
                  <a:pt x="431743" y="10595"/>
                </a:lnTo>
                <a:lnTo>
                  <a:pt x="431743" y="6010"/>
                </a:lnTo>
                <a:lnTo>
                  <a:pt x="432553" y="4053"/>
                </a:lnTo>
                <a:lnTo>
                  <a:pt x="435796" y="810"/>
                </a:lnTo>
                <a:lnTo>
                  <a:pt x="437753" y="0"/>
                </a:lnTo>
                <a:lnTo>
                  <a:pt x="442338" y="0"/>
                </a:lnTo>
                <a:lnTo>
                  <a:pt x="444295" y="810"/>
                </a:lnTo>
                <a:lnTo>
                  <a:pt x="447538" y="4053"/>
                </a:lnTo>
                <a:lnTo>
                  <a:pt x="448348" y="6010"/>
                </a:lnTo>
                <a:lnTo>
                  <a:pt x="448348" y="10595"/>
                </a:lnTo>
                <a:lnTo>
                  <a:pt x="447538" y="12552"/>
                </a:lnTo>
                <a:lnTo>
                  <a:pt x="444295" y="15794"/>
                </a:lnTo>
                <a:lnTo>
                  <a:pt x="442338" y="16605"/>
                </a:lnTo>
                <a:close/>
              </a:path>
              <a:path w="7057390" h="17145">
                <a:moveTo>
                  <a:pt x="475549" y="16605"/>
                </a:moveTo>
                <a:lnTo>
                  <a:pt x="470964" y="16605"/>
                </a:lnTo>
                <a:lnTo>
                  <a:pt x="469007" y="15794"/>
                </a:lnTo>
                <a:lnTo>
                  <a:pt x="465764" y="12552"/>
                </a:lnTo>
                <a:lnTo>
                  <a:pt x="464954" y="10595"/>
                </a:lnTo>
                <a:lnTo>
                  <a:pt x="464954" y="6010"/>
                </a:lnTo>
                <a:lnTo>
                  <a:pt x="465764" y="4053"/>
                </a:lnTo>
                <a:lnTo>
                  <a:pt x="469007" y="810"/>
                </a:lnTo>
                <a:lnTo>
                  <a:pt x="470964" y="0"/>
                </a:lnTo>
                <a:lnTo>
                  <a:pt x="475549" y="0"/>
                </a:lnTo>
                <a:lnTo>
                  <a:pt x="477506" y="810"/>
                </a:lnTo>
                <a:lnTo>
                  <a:pt x="480749" y="4053"/>
                </a:lnTo>
                <a:lnTo>
                  <a:pt x="481559" y="6010"/>
                </a:lnTo>
                <a:lnTo>
                  <a:pt x="481559" y="10595"/>
                </a:lnTo>
                <a:lnTo>
                  <a:pt x="480749" y="12552"/>
                </a:lnTo>
                <a:lnTo>
                  <a:pt x="477506" y="15794"/>
                </a:lnTo>
                <a:lnTo>
                  <a:pt x="475549" y="16605"/>
                </a:lnTo>
                <a:close/>
              </a:path>
              <a:path w="7057390" h="17145">
                <a:moveTo>
                  <a:pt x="508760" y="16605"/>
                </a:moveTo>
                <a:lnTo>
                  <a:pt x="504175" y="16605"/>
                </a:lnTo>
                <a:lnTo>
                  <a:pt x="502218" y="15794"/>
                </a:lnTo>
                <a:lnTo>
                  <a:pt x="498975" y="12552"/>
                </a:lnTo>
                <a:lnTo>
                  <a:pt x="498165" y="10595"/>
                </a:lnTo>
                <a:lnTo>
                  <a:pt x="498165" y="6010"/>
                </a:lnTo>
                <a:lnTo>
                  <a:pt x="498975" y="4053"/>
                </a:lnTo>
                <a:lnTo>
                  <a:pt x="502218" y="810"/>
                </a:lnTo>
                <a:lnTo>
                  <a:pt x="504175" y="0"/>
                </a:lnTo>
                <a:lnTo>
                  <a:pt x="508760" y="0"/>
                </a:lnTo>
                <a:lnTo>
                  <a:pt x="510717" y="810"/>
                </a:lnTo>
                <a:lnTo>
                  <a:pt x="513960" y="4053"/>
                </a:lnTo>
                <a:lnTo>
                  <a:pt x="514770" y="6010"/>
                </a:lnTo>
                <a:lnTo>
                  <a:pt x="514770" y="10595"/>
                </a:lnTo>
                <a:lnTo>
                  <a:pt x="513960" y="12552"/>
                </a:lnTo>
                <a:lnTo>
                  <a:pt x="510717" y="15794"/>
                </a:lnTo>
                <a:lnTo>
                  <a:pt x="508760" y="16605"/>
                </a:lnTo>
                <a:close/>
              </a:path>
              <a:path w="7057390" h="17145">
                <a:moveTo>
                  <a:pt x="541971" y="16605"/>
                </a:moveTo>
                <a:lnTo>
                  <a:pt x="537386" y="16605"/>
                </a:lnTo>
                <a:lnTo>
                  <a:pt x="535429" y="15794"/>
                </a:lnTo>
                <a:lnTo>
                  <a:pt x="532186" y="12552"/>
                </a:lnTo>
                <a:lnTo>
                  <a:pt x="531376" y="10595"/>
                </a:lnTo>
                <a:lnTo>
                  <a:pt x="531376" y="6010"/>
                </a:lnTo>
                <a:lnTo>
                  <a:pt x="532186" y="4053"/>
                </a:lnTo>
                <a:lnTo>
                  <a:pt x="535429" y="810"/>
                </a:lnTo>
                <a:lnTo>
                  <a:pt x="537386" y="0"/>
                </a:lnTo>
                <a:lnTo>
                  <a:pt x="541971" y="0"/>
                </a:lnTo>
                <a:lnTo>
                  <a:pt x="543928" y="810"/>
                </a:lnTo>
                <a:lnTo>
                  <a:pt x="547171" y="4053"/>
                </a:lnTo>
                <a:lnTo>
                  <a:pt x="547981" y="6010"/>
                </a:lnTo>
                <a:lnTo>
                  <a:pt x="547981" y="10595"/>
                </a:lnTo>
                <a:lnTo>
                  <a:pt x="547171" y="12552"/>
                </a:lnTo>
                <a:lnTo>
                  <a:pt x="543928" y="15794"/>
                </a:lnTo>
                <a:lnTo>
                  <a:pt x="541971" y="16605"/>
                </a:lnTo>
                <a:close/>
              </a:path>
              <a:path w="7057390" h="17145">
                <a:moveTo>
                  <a:pt x="575182" y="16605"/>
                </a:moveTo>
                <a:lnTo>
                  <a:pt x="570597" y="16605"/>
                </a:lnTo>
                <a:lnTo>
                  <a:pt x="568640" y="15794"/>
                </a:lnTo>
                <a:lnTo>
                  <a:pt x="565397" y="12552"/>
                </a:lnTo>
                <a:lnTo>
                  <a:pt x="564587" y="10595"/>
                </a:lnTo>
                <a:lnTo>
                  <a:pt x="564587" y="6010"/>
                </a:lnTo>
                <a:lnTo>
                  <a:pt x="565397" y="4053"/>
                </a:lnTo>
                <a:lnTo>
                  <a:pt x="568640" y="810"/>
                </a:lnTo>
                <a:lnTo>
                  <a:pt x="570597" y="0"/>
                </a:lnTo>
                <a:lnTo>
                  <a:pt x="575182" y="0"/>
                </a:lnTo>
                <a:lnTo>
                  <a:pt x="577139" y="810"/>
                </a:lnTo>
                <a:lnTo>
                  <a:pt x="580382" y="4053"/>
                </a:lnTo>
                <a:lnTo>
                  <a:pt x="581192" y="6010"/>
                </a:lnTo>
                <a:lnTo>
                  <a:pt x="581192" y="10595"/>
                </a:lnTo>
                <a:lnTo>
                  <a:pt x="580382" y="12552"/>
                </a:lnTo>
                <a:lnTo>
                  <a:pt x="577139" y="15794"/>
                </a:lnTo>
                <a:lnTo>
                  <a:pt x="575182" y="16605"/>
                </a:lnTo>
                <a:close/>
              </a:path>
              <a:path w="7057390" h="17145">
                <a:moveTo>
                  <a:pt x="608393" y="16605"/>
                </a:moveTo>
                <a:lnTo>
                  <a:pt x="603808" y="16605"/>
                </a:lnTo>
                <a:lnTo>
                  <a:pt x="601851" y="15794"/>
                </a:lnTo>
                <a:lnTo>
                  <a:pt x="598608" y="12552"/>
                </a:lnTo>
                <a:lnTo>
                  <a:pt x="597798" y="10595"/>
                </a:lnTo>
                <a:lnTo>
                  <a:pt x="597798" y="6010"/>
                </a:lnTo>
                <a:lnTo>
                  <a:pt x="598608" y="4053"/>
                </a:lnTo>
                <a:lnTo>
                  <a:pt x="601851" y="810"/>
                </a:lnTo>
                <a:lnTo>
                  <a:pt x="603808" y="0"/>
                </a:lnTo>
                <a:lnTo>
                  <a:pt x="608393" y="0"/>
                </a:lnTo>
                <a:lnTo>
                  <a:pt x="610350" y="810"/>
                </a:lnTo>
                <a:lnTo>
                  <a:pt x="613593" y="4053"/>
                </a:lnTo>
                <a:lnTo>
                  <a:pt x="614403" y="6010"/>
                </a:lnTo>
                <a:lnTo>
                  <a:pt x="614403" y="10595"/>
                </a:lnTo>
                <a:lnTo>
                  <a:pt x="613593" y="12552"/>
                </a:lnTo>
                <a:lnTo>
                  <a:pt x="610350" y="15794"/>
                </a:lnTo>
                <a:lnTo>
                  <a:pt x="608393" y="16605"/>
                </a:lnTo>
                <a:close/>
              </a:path>
              <a:path w="7057390" h="17145">
                <a:moveTo>
                  <a:pt x="641604" y="16605"/>
                </a:moveTo>
                <a:lnTo>
                  <a:pt x="637019" y="16605"/>
                </a:lnTo>
                <a:lnTo>
                  <a:pt x="635062" y="15794"/>
                </a:lnTo>
                <a:lnTo>
                  <a:pt x="631819" y="12552"/>
                </a:lnTo>
                <a:lnTo>
                  <a:pt x="631009" y="10595"/>
                </a:lnTo>
                <a:lnTo>
                  <a:pt x="631009" y="6010"/>
                </a:lnTo>
                <a:lnTo>
                  <a:pt x="631819" y="4053"/>
                </a:lnTo>
                <a:lnTo>
                  <a:pt x="635062" y="810"/>
                </a:lnTo>
                <a:lnTo>
                  <a:pt x="637019" y="0"/>
                </a:lnTo>
                <a:lnTo>
                  <a:pt x="641604" y="0"/>
                </a:lnTo>
                <a:lnTo>
                  <a:pt x="643561" y="810"/>
                </a:lnTo>
                <a:lnTo>
                  <a:pt x="646804" y="4053"/>
                </a:lnTo>
                <a:lnTo>
                  <a:pt x="647614" y="6010"/>
                </a:lnTo>
                <a:lnTo>
                  <a:pt x="647614" y="10595"/>
                </a:lnTo>
                <a:lnTo>
                  <a:pt x="646804" y="12552"/>
                </a:lnTo>
                <a:lnTo>
                  <a:pt x="643561" y="15794"/>
                </a:lnTo>
                <a:lnTo>
                  <a:pt x="641604" y="16605"/>
                </a:lnTo>
                <a:close/>
              </a:path>
              <a:path w="7057390" h="17145">
                <a:moveTo>
                  <a:pt x="674815" y="16605"/>
                </a:moveTo>
                <a:lnTo>
                  <a:pt x="670230" y="16605"/>
                </a:lnTo>
                <a:lnTo>
                  <a:pt x="668273" y="15794"/>
                </a:lnTo>
                <a:lnTo>
                  <a:pt x="665030" y="12552"/>
                </a:lnTo>
                <a:lnTo>
                  <a:pt x="664220" y="10595"/>
                </a:lnTo>
                <a:lnTo>
                  <a:pt x="664220" y="6010"/>
                </a:lnTo>
                <a:lnTo>
                  <a:pt x="665030" y="4053"/>
                </a:lnTo>
                <a:lnTo>
                  <a:pt x="668273" y="810"/>
                </a:lnTo>
                <a:lnTo>
                  <a:pt x="670230" y="0"/>
                </a:lnTo>
                <a:lnTo>
                  <a:pt x="674815" y="0"/>
                </a:lnTo>
                <a:lnTo>
                  <a:pt x="676772" y="810"/>
                </a:lnTo>
                <a:lnTo>
                  <a:pt x="680015" y="4053"/>
                </a:lnTo>
                <a:lnTo>
                  <a:pt x="680825" y="6010"/>
                </a:lnTo>
                <a:lnTo>
                  <a:pt x="680825" y="10595"/>
                </a:lnTo>
                <a:lnTo>
                  <a:pt x="680015" y="12552"/>
                </a:lnTo>
                <a:lnTo>
                  <a:pt x="676772" y="15794"/>
                </a:lnTo>
                <a:lnTo>
                  <a:pt x="674815" y="16605"/>
                </a:lnTo>
                <a:close/>
              </a:path>
              <a:path w="7057390" h="17145">
                <a:moveTo>
                  <a:pt x="708026" y="16605"/>
                </a:moveTo>
                <a:lnTo>
                  <a:pt x="703441" y="16605"/>
                </a:lnTo>
                <a:lnTo>
                  <a:pt x="701484" y="15794"/>
                </a:lnTo>
                <a:lnTo>
                  <a:pt x="698242" y="12552"/>
                </a:lnTo>
                <a:lnTo>
                  <a:pt x="697431" y="10595"/>
                </a:lnTo>
                <a:lnTo>
                  <a:pt x="697431" y="6010"/>
                </a:lnTo>
                <a:lnTo>
                  <a:pt x="698242" y="4053"/>
                </a:lnTo>
                <a:lnTo>
                  <a:pt x="701484" y="810"/>
                </a:lnTo>
                <a:lnTo>
                  <a:pt x="703441" y="0"/>
                </a:lnTo>
                <a:lnTo>
                  <a:pt x="708026" y="0"/>
                </a:lnTo>
                <a:lnTo>
                  <a:pt x="709983" y="810"/>
                </a:lnTo>
                <a:lnTo>
                  <a:pt x="713226" y="4053"/>
                </a:lnTo>
                <a:lnTo>
                  <a:pt x="714036" y="6010"/>
                </a:lnTo>
                <a:lnTo>
                  <a:pt x="714036" y="10595"/>
                </a:lnTo>
                <a:lnTo>
                  <a:pt x="713226" y="12552"/>
                </a:lnTo>
                <a:lnTo>
                  <a:pt x="709983" y="15794"/>
                </a:lnTo>
                <a:lnTo>
                  <a:pt x="708026" y="16605"/>
                </a:lnTo>
                <a:close/>
              </a:path>
              <a:path w="7057390" h="17145">
                <a:moveTo>
                  <a:pt x="741237" y="16605"/>
                </a:moveTo>
                <a:lnTo>
                  <a:pt x="736652" y="16605"/>
                </a:lnTo>
                <a:lnTo>
                  <a:pt x="734695" y="15794"/>
                </a:lnTo>
                <a:lnTo>
                  <a:pt x="731453" y="12552"/>
                </a:lnTo>
                <a:lnTo>
                  <a:pt x="730642" y="10595"/>
                </a:lnTo>
                <a:lnTo>
                  <a:pt x="730642" y="6010"/>
                </a:lnTo>
                <a:lnTo>
                  <a:pt x="731453" y="4053"/>
                </a:lnTo>
                <a:lnTo>
                  <a:pt x="734695" y="810"/>
                </a:lnTo>
                <a:lnTo>
                  <a:pt x="736652" y="0"/>
                </a:lnTo>
                <a:lnTo>
                  <a:pt x="741237" y="0"/>
                </a:lnTo>
                <a:lnTo>
                  <a:pt x="743194" y="810"/>
                </a:lnTo>
                <a:lnTo>
                  <a:pt x="746437" y="4053"/>
                </a:lnTo>
                <a:lnTo>
                  <a:pt x="747247" y="6010"/>
                </a:lnTo>
                <a:lnTo>
                  <a:pt x="747247" y="10595"/>
                </a:lnTo>
                <a:lnTo>
                  <a:pt x="746437" y="12552"/>
                </a:lnTo>
                <a:lnTo>
                  <a:pt x="743194" y="15794"/>
                </a:lnTo>
                <a:lnTo>
                  <a:pt x="741237" y="16605"/>
                </a:lnTo>
                <a:close/>
              </a:path>
              <a:path w="7057390" h="17145">
                <a:moveTo>
                  <a:pt x="774448" y="16605"/>
                </a:moveTo>
                <a:lnTo>
                  <a:pt x="769863" y="16605"/>
                </a:lnTo>
                <a:lnTo>
                  <a:pt x="767906" y="15794"/>
                </a:lnTo>
                <a:lnTo>
                  <a:pt x="764664" y="12552"/>
                </a:lnTo>
                <a:lnTo>
                  <a:pt x="763853" y="10595"/>
                </a:lnTo>
                <a:lnTo>
                  <a:pt x="763853" y="6010"/>
                </a:lnTo>
                <a:lnTo>
                  <a:pt x="764664" y="4053"/>
                </a:lnTo>
                <a:lnTo>
                  <a:pt x="767906" y="810"/>
                </a:lnTo>
                <a:lnTo>
                  <a:pt x="769863" y="0"/>
                </a:lnTo>
                <a:lnTo>
                  <a:pt x="774448" y="0"/>
                </a:lnTo>
                <a:lnTo>
                  <a:pt x="776405" y="810"/>
                </a:lnTo>
                <a:lnTo>
                  <a:pt x="779648" y="4053"/>
                </a:lnTo>
                <a:lnTo>
                  <a:pt x="780458" y="6010"/>
                </a:lnTo>
                <a:lnTo>
                  <a:pt x="780458" y="10595"/>
                </a:lnTo>
                <a:lnTo>
                  <a:pt x="779648" y="12552"/>
                </a:lnTo>
                <a:lnTo>
                  <a:pt x="776405" y="15794"/>
                </a:lnTo>
                <a:lnTo>
                  <a:pt x="774448" y="16605"/>
                </a:lnTo>
                <a:close/>
              </a:path>
              <a:path w="7057390" h="17145">
                <a:moveTo>
                  <a:pt x="807659" y="16605"/>
                </a:moveTo>
                <a:lnTo>
                  <a:pt x="803074" y="16605"/>
                </a:lnTo>
                <a:lnTo>
                  <a:pt x="801117" y="15794"/>
                </a:lnTo>
                <a:lnTo>
                  <a:pt x="797875" y="12552"/>
                </a:lnTo>
                <a:lnTo>
                  <a:pt x="797064" y="10595"/>
                </a:lnTo>
                <a:lnTo>
                  <a:pt x="797064" y="6010"/>
                </a:lnTo>
                <a:lnTo>
                  <a:pt x="797875" y="4053"/>
                </a:lnTo>
                <a:lnTo>
                  <a:pt x="801117" y="810"/>
                </a:lnTo>
                <a:lnTo>
                  <a:pt x="803074" y="0"/>
                </a:lnTo>
                <a:lnTo>
                  <a:pt x="807659" y="0"/>
                </a:lnTo>
                <a:lnTo>
                  <a:pt x="809616" y="810"/>
                </a:lnTo>
                <a:lnTo>
                  <a:pt x="812859" y="4053"/>
                </a:lnTo>
                <a:lnTo>
                  <a:pt x="813669" y="6010"/>
                </a:lnTo>
                <a:lnTo>
                  <a:pt x="813669" y="10595"/>
                </a:lnTo>
                <a:lnTo>
                  <a:pt x="812859" y="12552"/>
                </a:lnTo>
                <a:lnTo>
                  <a:pt x="809616" y="15794"/>
                </a:lnTo>
                <a:lnTo>
                  <a:pt x="807659" y="16605"/>
                </a:lnTo>
                <a:close/>
              </a:path>
              <a:path w="7057390" h="17145">
                <a:moveTo>
                  <a:pt x="840870" y="16605"/>
                </a:moveTo>
                <a:lnTo>
                  <a:pt x="836285" y="16605"/>
                </a:lnTo>
                <a:lnTo>
                  <a:pt x="834328" y="15794"/>
                </a:lnTo>
                <a:lnTo>
                  <a:pt x="831086" y="12552"/>
                </a:lnTo>
                <a:lnTo>
                  <a:pt x="830275" y="10595"/>
                </a:lnTo>
                <a:lnTo>
                  <a:pt x="830275" y="6010"/>
                </a:lnTo>
                <a:lnTo>
                  <a:pt x="831086" y="4053"/>
                </a:lnTo>
                <a:lnTo>
                  <a:pt x="834328" y="810"/>
                </a:lnTo>
                <a:lnTo>
                  <a:pt x="836285" y="0"/>
                </a:lnTo>
                <a:lnTo>
                  <a:pt x="840870" y="0"/>
                </a:lnTo>
                <a:lnTo>
                  <a:pt x="842827" y="810"/>
                </a:lnTo>
                <a:lnTo>
                  <a:pt x="846070" y="4053"/>
                </a:lnTo>
                <a:lnTo>
                  <a:pt x="846880" y="6010"/>
                </a:lnTo>
                <a:lnTo>
                  <a:pt x="846880" y="10595"/>
                </a:lnTo>
                <a:lnTo>
                  <a:pt x="846070" y="12552"/>
                </a:lnTo>
                <a:lnTo>
                  <a:pt x="842827" y="15794"/>
                </a:lnTo>
                <a:lnTo>
                  <a:pt x="840870" y="16605"/>
                </a:lnTo>
                <a:close/>
              </a:path>
              <a:path w="7057390" h="17145">
                <a:moveTo>
                  <a:pt x="874081" y="16605"/>
                </a:moveTo>
                <a:lnTo>
                  <a:pt x="869496" y="16605"/>
                </a:lnTo>
                <a:lnTo>
                  <a:pt x="867539" y="15794"/>
                </a:lnTo>
                <a:lnTo>
                  <a:pt x="864296" y="12552"/>
                </a:lnTo>
                <a:lnTo>
                  <a:pt x="863486" y="10595"/>
                </a:lnTo>
                <a:lnTo>
                  <a:pt x="863486" y="6010"/>
                </a:lnTo>
                <a:lnTo>
                  <a:pt x="864296" y="4053"/>
                </a:lnTo>
                <a:lnTo>
                  <a:pt x="867539" y="810"/>
                </a:lnTo>
                <a:lnTo>
                  <a:pt x="869496" y="0"/>
                </a:lnTo>
                <a:lnTo>
                  <a:pt x="874081" y="0"/>
                </a:lnTo>
                <a:lnTo>
                  <a:pt x="876038" y="810"/>
                </a:lnTo>
                <a:lnTo>
                  <a:pt x="879281" y="4053"/>
                </a:lnTo>
                <a:lnTo>
                  <a:pt x="880091" y="6010"/>
                </a:lnTo>
                <a:lnTo>
                  <a:pt x="880091" y="10595"/>
                </a:lnTo>
                <a:lnTo>
                  <a:pt x="879281" y="12552"/>
                </a:lnTo>
                <a:lnTo>
                  <a:pt x="876038" y="15794"/>
                </a:lnTo>
                <a:lnTo>
                  <a:pt x="874081" y="16605"/>
                </a:lnTo>
                <a:close/>
              </a:path>
              <a:path w="7057390" h="17145">
                <a:moveTo>
                  <a:pt x="907292" y="16605"/>
                </a:moveTo>
                <a:lnTo>
                  <a:pt x="902707" y="16605"/>
                </a:lnTo>
                <a:lnTo>
                  <a:pt x="900750" y="15794"/>
                </a:lnTo>
                <a:lnTo>
                  <a:pt x="897508" y="12552"/>
                </a:lnTo>
                <a:lnTo>
                  <a:pt x="896697" y="10595"/>
                </a:lnTo>
                <a:lnTo>
                  <a:pt x="896697" y="6010"/>
                </a:lnTo>
                <a:lnTo>
                  <a:pt x="897508" y="4053"/>
                </a:lnTo>
                <a:lnTo>
                  <a:pt x="900750" y="810"/>
                </a:lnTo>
                <a:lnTo>
                  <a:pt x="902707" y="0"/>
                </a:lnTo>
                <a:lnTo>
                  <a:pt x="907292" y="0"/>
                </a:lnTo>
                <a:lnTo>
                  <a:pt x="909249" y="810"/>
                </a:lnTo>
                <a:lnTo>
                  <a:pt x="912492" y="4053"/>
                </a:lnTo>
                <a:lnTo>
                  <a:pt x="913302" y="6010"/>
                </a:lnTo>
                <a:lnTo>
                  <a:pt x="913302" y="10595"/>
                </a:lnTo>
                <a:lnTo>
                  <a:pt x="912492" y="12552"/>
                </a:lnTo>
                <a:lnTo>
                  <a:pt x="909249" y="15794"/>
                </a:lnTo>
                <a:lnTo>
                  <a:pt x="907292" y="16605"/>
                </a:lnTo>
                <a:close/>
              </a:path>
              <a:path w="7057390" h="17145">
                <a:moveTo>
                  <a:pt x="940503" y="16605"/>
                </a:moveTo>
                <a:lnTo>
                  <a:pt x="935918" y="16605"/>
                </a:lnTo>
                <a:lnTo>
                  <a:pt x="933961" y="15794"/>
                </a:lnTo>
                <a:lnTo>
                  <a:pt x="930719" y="12552"/>
                </a:lnTo>
                <a:lnTo>
                  <a:pt x="929908" y="10595"/>
                </a:lnTo>
                <a:lnTo>
                  <a:pt x="929908" y="6010"/>
                </a:lnTo>
                <a:lnTo>
                  <a:pt x="930719" y="4053"/>
                </a:lnTo>
                <a:lnTo>
                  <a:pt x="933961" y="810"/>
                </a:lnTo>
                <a:lnTo>
                  <a:pt x="935918" y="0"/>
                </a:lnTo>
                <a:lnTo>
                  <a:pt x="940503" y="0"/>
                </a:lnTo>
                <a:lnTo>
                  <a:pt x="942460" y="810"/>
                </a:lnTo>
                <a:lnTo>
                  <a:pt x="945703" y="4053"/>
                </a:lnTo>
                <a:lnTo>
                  <a:pt x="946513" y="6010"/>
                </a:lnTo>
                <a:lnTo>
                  <a:pt x="946513" y="10595"/>
                </a:lnTo>
                <a:lnTo>
                  <a:pt x="945703" y="12552"/>
                </a:lnTo>
                <a:lnTo>
                  <a:pt x="942460" y="15794"/>
                </a:lnTo>
                <a:lnTo>
                  <a:pt x="940503" y="16605"/>
                </a:lnTo>
                <a:close/>
              </a:path>
              <a:path w="7057390" h="17145">
                <a:moveTo>
                  <a:pt x="973715" y="16605"/>
                </a:moveTo>
                <a:lnTo>
                  <a:pt x="969129" y="16605"/>
                </a:lnTo>
                <a:lnTo>
                  <a:pt x="967172" y="15794"/>
                </a:lnTo>
                <a:lnTo>
                  <a:pt x="963930" y="12552"/>
                </a:lnTo>
                <a:lnTo>
                  <a:pt x="963119" y="10595"/>
                </a:lnTo>
                <a:lnTo>
                  <a:pt x="963119" y="6010"/>
                </a:lnTo>
                <a:lnTo>
                  <a:pt x="963930" y="4053"/>
                </a:lnTo>
                <a:lnTo>
                  <a:pt x="967172" y="810"/>
                </a:lnTo>
                <a:lnTo>
                  <a:pt x="969129" y="0"/>
                </a:lnTo>
                <a:lnTo>
                  <a:pt x="973715" y="0"/>
                </a:lnTo>
                <a:lnTo>
                  <a:pt x="975671" y="810"/>
                </a:lnTo>
                <a:lnTo>
                  <a:pt x="978914" y="4053"/>
                </a:lnTo>
                <a:lnTo>
                  <a:pt x="979724" y="6010"/>
                </a:lnTo>
                <a:lnTo>
                  <a:pt x="979724" y="10595"/>
                </a:lnTo>
                <a:lnTo>
                  <a:pt x="978914" y="12552"/>
                </a:lnTo>
                <a:lnTo>
                  <a:pt x="975671" y="15794"/>
                </a:lnTo>
                <a:lnTo>
                  <a:pt x="973715" y="16605"/>
                </a:lnTo>
                <a:close/>
              </a:path>
              <a:path w="7057390" h="17145">
                <a:moveTo>
                  <a:pt x="1006926" y="16605"/>
                </a:moveTo>
                <a:lnTo>
                  <a:pt x="1002340" y="16605"/>
                </a:lnTo>
                <a:lnTo>
                  <a:pt x="1000383" y="15794"/>
                </a:lnTo>
                <a:lnTo>
                  <a:pt x="997141" y="12552"/>
                </a:lnTo>
                <a:lnTo>
                  <a:pt x="996330" y="10595"/>
                </a:lnTo>
                <a:lnTo>
                  <a:pt x="996330" y="6010"/>
                </a:lnTo>
                <a:lnTo>
                  <a:pt x="997141" y="4053"/>
                </a:lnTo>
                <a:lnTo>
                  <a:pt x="1000383" y="810"/>
                </a:lnTo>
                <a:lnTo>
                  <a:pt x="1002340" y="0"/>
                </a:lnTo>
                <a:lnTo>
                  <a:pt x="1006926" y="0"/>
                </a:lnTo>
                <a:lnTo>
                  <a:pt x="1008883" y="810"/>
                </a:lnTo>
                <a:lnTo>
                  <a:pt x="1012125" y="4053"/>
                </a:lnTo>
                <a:lnTo>
                  <a:pt x="1012936" y="6010"/>
                </a:lnTo>
                <a:lnTo>
                  <a:pt x="1012936" y="10595"/>
                </a:lnTo>
                <a:lnTo>
                  <a:pt x="1012125" y="12552"/>
                </a:lnTo>
                <a:lnTo>
                  <a:pt x="1008883" y="15794"/>
                </a:lnTo>
                <a:lnTo>
                  <a:pt x="1006926" y="16605"/>
                </a:lnTo>
                <a:close/>
              </a:path>
              <a:path w="7057390" h="17145">
                <a:moveTo>
                  <a:pt x="1040137" y="16605"/>
                </a:moveTo>
                <a:lnTo>
                  <a:pt x="1035551" y="16605"/>
                </a:lnTo>
                <a:lnTo>
                  <a:pt x="1033594" y="15794"/>
                </a:lnTo>
                <a:lnTo>
                  <a:pt x="1030352" y="12552"/>
                </a:lnTo>
                <a:lnTo>
                  <a:pt x="1029541" y="10595"/>
                </a:lnTo>
                <a:lnTo>
                  <a:pt x="1029541" y="6010"/>
                </a:lnTo>
                <a:lnTo>
                  <a:pt x="1030352" y="4053"/>
                </a:lnTo>
                <a:lnTo>
                  <a:pt x="1033594" y="810"/>
                </a:lnTo>
                <a:lnTo>
                  <a:pt x="1035551" y="0"/>
                </a:lnTo>
                <a:lnTo>
                  <a:pt x="1040137" y="0"/>
                </a:lnTo>
                <a:lnTo>
                  <a:pt x="1042094" y="810"/>
                </a:lnTo>
                <a:lnTo>
                  <a:pt x="1045336" y="4053"/>
                </a:lnTo>
                <a:lnTo>
                  <a:pt x="1046147" y="6010"/>
                </a:lnTo>
                <a:lnTo>
                  <a:pt x="1046147" y="10595"/>
                </a:lnTo>
                <a:lnTo>
                  <a:pt x="1045336" y="12552"/>
                </a:lnTo>
                <a:lnTo>
                  <a:pt x="1042094" y="15794"/>
                </a:lnTo>
                <a:lnTo>
                  <a:pt x="1040137" y="16605"/>
                </a:lnTo>
                <a:close/>
              </a:path>
              <a:path w="7057390" h="17145">
                <a:moveTo>
                  <a:pt x="1073348" y="16605"/>
                </a:moveTo>
                <a:lnTo>
                  <a:pt x="1068762" y="16605"/>
                </a:lnTo>
                <a:lnTo>
                  <a:pt x="1066805" y="15794"/>
                </a:lnTo>
                <a:lnTo>
                  <a:pt x="1063563" y="12552"/>
                </a:lnTo>
                <a:lnTo>
                  <a:pt x="1062752" y="10595"/>
                </a:lnTo>
                <a:lnTo>
                  <a:pt x="1062752" y="6010"/>
                </a:lnTo>
                <a:lnTo>
                  <a:pt x="1063563" y="4053"/>
                </a:lnTo>
                <a:lnTo>
                  <a:pt x="1066805" y="810"/>
                </a:lnTo>
                <a:lnTo>
                  <a:pt x="1068762" y="0"/>
                </a:lnTo>
                <a:lnTo>
                  <a:pt x="1073348" y="0"/>
                </a:lnTo>
                <a:lnTo>
                  <a:pt x="1075305" y="810"/>
                </a:lnTo>
                <a:lnTo>
                  <a:pt x="1078547" y="4053"/>
                </a:lnTo>
                <a:lnTo>
                  <a:pt x="1079358" y="6010"/>
                </a:lnTo>
                <a:lnTo>
                  <a:pt x="1079358" y="10595"/>
                </a:lnTo>
                <a:lnTo>
                  <a:pt x="1078547" y="12552"/>
                </a:lnTo>
                <a:lnTo>
                  <a:pt x="1075305" y="15794"/>
                </a:lnTo>
                <a:lnTo>
                  <a:pt x="1073348" y="16605"/>
                </a:lnTo>
                <a:close/>
              </a:path>
              <a:path w="7057390" h="17145">
                <a:moveTo>
                  <a:pt x="1106559" y="16605"/>
                </a:moveTo>
                <a:lnTo>
                  <a:pt x="1101973" y="16605"/>
                </a:lnTo>
                <a:lnTo>
                  <a:pt x="1100016" y="15794"/>
                </a:lnTo>
                <a:lnTo>
                  <a:pt x="1096774" y="12552"/>
                </a:lnTo>
                <a:lnTo>
                  <a:pt x="1095963" y="10595"/>
                </a:lnTo>
                <a:lnTo>
                  <a:pt x="1095963" y="6010"/>
                </a:lnTo>
                <a:lnTo>
                  <a:pt x="1096774" y="4053"/>
                </a:lnTo>
                <a:lnTo>
                  <a:pt x="1100016" y="810"/>
                </a:lnTo>
                <a:lnTo>
                  <a:pt x="1101973" y="0"/>
                </a:lnTo>
                <a:lnTo>
                  <a:pt x="1106559" y="0"/>
                </a:lnTo>
                <a:lnTo>
                  <a:pt x="1108515" y="810"/>
                </a:lnTo>
                <a:lnTo>
                  <a:pt x="1111758" y="4053"/>
                </a:lnTo>
                <a:lnTo>
                  <a:pt x="1112568" y="6010"/>
                </a:lnTo>
                <a:lnTo>
                  <a:pt x="1112568" y="10595"/>
                </a:lnTo>
                <a:lnTo>
                  <a:pt x="1111758" y="12552"/>
                </a:lnTo>
                <a:lnTo>
                  <a:pt x="1108515" y="15794"/>
                </a:lnTo>
                <a:lnTo>
                  <a:pt x="1106559" y="16605"/>
                </a:lnTo>
                <a:close/>
              </a:path>
              <a:path w="7057390" h="17145">
                <a:moveTo>
                  <a:pt x="1139770" y="16605"/>
                </a:moveTo>
                <a:lnTo>
                  <a:pt x="1135184" y="16605"/>
                </a:lnTo>
                <a:lnTo>
                  <a:pt x="1133227" y="15794"/>
                </a:lnTo>
                <a:lnTo>
                  <a:pt x="1129985" y="12552"/>
                </a:lnTo>
                <a:lnTo>
                  <a:pt x="1129174" y="10595"/>
                </a:lnTo>
                <a:lnTo>
                  <a:pt x="1129174" y="6010"/>
                </a:lnTo>
                <a:lnTo>
                  <a:pt x="1129985" y="4053"/>
                </a:lnTo>
                <a:lnTo>
                  <a:pt x="1133227" y="810"/>
                </a:lnTo>
                <a:lnTo>
                  <a:pt x="1135184" y="0"/>
                </a:lnTo>
                <a:lnTo>
                  <a:pt x="1139770" y="0"/>
                </a:lnTo>
                <a:lnTo>
                  <a:pt x="1141726" y="810"/>
                </a:lnTo>
                <a:lnTo>
                  <a:pt x="1144969" y="4053"/>
                </a:lnTo>
                <a:lnTo>
                  <a:pt x="1145780" y="6010"/>
                </a:lnTo>
                <a:lnTo>
                  <a:pt x="1145780" y="10595"/>
                </a:lnTo>
                <a:lnTo>
                  <a:pt x="1144969" y="12552"/>
                </a:lnTo>
                <a:lnTo>
                  <a:pt x="1141726" y="15794"/>
                </a:lnTo>
                <a:lnTo>
                  <a:pt x="1139770" y="16605"/>
                </a:lnTo>
                <a:close/>
              </a:path>
              <a:path w="7057390" h="17145">
                <a:moveTo>
                  <a:pt x="1172981" y="16605"/>
                </a:moveTo>
                <a:lnTo>
                  <a:pt x="1168395" y="16605"/>
                </a:lnTo>
                <a:lnTo>
                  <a:pt x="1166438" y="15794"/>
                </a:lnTo>
                <a:lnTo>
                  <a:pt x="1163196" y="12552"/>
                </a:lnTo>
                <a:lnTo>
                  <a:pt x="1162385" y="10595"/>
                </a:lnTo>
                <a:lnTo>
                  <a:pt x="1162385" y="6010"/>
                </a:lnTo>
                <a:lnTo>
                  <a:pt x="1163196" y="4053"/>
                </a:lnTo>
                <a:lnTo>
                  <a:pt x="1166438" y="810"/>
                </a:lnTo>
                <a:lnTo>
                  <a:pt x="1168395" y="0"/>
                </a:lnTo>
                <a:lnTo>
                  <a:pt x="1172981" y="0"/>
                </a:lnTo>
                <a:lnTo>
                  <a:pt x="1174937" y="810"/>
                </a:lnTo>
                <a:lnTo>
                  <a:pt x="1178180" y="4053"/>
                </a:lnTo>
                <a:lnTo>
                  <a:pt x="1178991" y="6010"/>
                </a:lnTo>
                <a:lnTo>
                  <a:pt x="1178991" y="10595"/>
                </a:lnTo>
                <a:lnTo>
                  <a:pt x="1178180" y="12552"/>
                </a:lnTo>
                <a:lnTo>
                  <a:pt x="1174937" y="15794"/>
                </a:lnTo>
                <a:lnTo>
                  <a:pt x="1172981" y="16605"/>
                </a:lnTo>
                <a:close/>
              </a:path>
              <a:path w="7057390" h="17145">
                <a:moveTo>
                  <a:pt x="1206192" y="16605"/>
                </a:moveTo>
                <a:lnTo>
                  <a:pt x="1201606" y="16605"/>
                </a:lnTo>
                <a:lnTo>
                  <a:pt x="1199649" y="15794"/>
                </a:lnTo>
                <a:lnTo>
                  <a:pt x="1196407" y="12552"/>
                </a:lnTo>
                <a:lnTo>
                  <a:pt x="1195596" y="10595"/>
                </a:lnTo>
                <a:lnTo>
                  <a:pt x="1195596" y="6010"/>
                </a:lnTo>
                <a:lnTo>
                  <a:pt x="1196407" y="4053"/>
                </a:lnTo>
                <a:lnTo>
                  <a:pt x="1199649" y="810"/>
                </a:lnTo>
                <a:lnTo>
                  <a:pt x="1201606" y="0"/>
                </a:lnTo>
                <a:lnTo>
                  <a:pt x="1206192" y="0"/>
                </a:lnTo>
                <a:lnTo>
                  <a:pt x="1208148" y="810"/>
                </a:lnTo>
                <a:lnTo>
                  <a:pt x="1211391" y="4053"/>
                </a:lnTo>
                <a:lnTo>
                  <a:pt x="1212202" y="6010"/>
                </a:lnTo>
                <a:lnTo>
                  <a:pt x="1212202" y="10595"/>
                </a:lnTo>
                <a:lnTo>
                  <a:pt x="1211391" y="12552"/>
                </a:lnTo>
                <a:lnTo>
                  <a:pt x="1208148" y="15794"/>
                </a:lnTo>
                <a:lnTo>
                  <a:pt x="1206192" y="16605"/>
                </a:lnTo>
                <a:close/>
              </a:path>
              <a:path w="7057390" h="17145">
                <a:moveTo>
                  <a:pt x="1239403" y="16605"/>
                </a:moveTo>
                <a:lnTo>
                  <a:pt x="1234817" y="16605"/>
                </a:lnTo>
                <a:lnTo>
                  <a:pt x="1232860" y="15794"/>
                </a:lnTo>
                <a:lnTo>
                  <a:pt x="1229618" y="12552"/>
                </a:lnTo>
                <a:lnTo>
                  <a:pt x="1228807" y="10595"/>
                </a:lnTo>
                <a:lnTo>
                  <a:pt x="1228807" y="6010"/>
                </a:lnTo>
                <a:lnTo>
                  <a:pt x="1229618" y="4053"/>
                </a:lnTo>
                <a:lnTo>
                  <a:pt x="1232860" y="810"/>
                </a:lnTo>
                <a:lnTo>
                  <a:pt x="1234817" y="0"/>
                </a:lnTo>
                <a:lnTo>
                  <a:pt x="1239403" y="0"/>
                </a:lnTo>
                <a:lnTo>
                  <a:pt x="1241360" y="810"/>
                </a:lnTo>
                <a:lnTo>
                  <a:pt x="1244602" y="4053"/>
                </a:lnTo>
                <a:lnTo>
                  <a:pt x="1245413" y="6010"/>
                </a:lnTo>
                <a:lnTo>
                  <a:pt x="1245413" y="10595"/>
                </a:lnTo>
                <a:lnTo>
                  <a:pt x="1244602" y="12552"/>
                </a:lnTo>
                <a:lnTo>
                  <a:pt x="1241360" y="15794"/>
                </a:lnTo>
                <a:lnTo>
                  <a:pt x="1239403" y="16605"/>
                </a:lnTo>
                <a:close/>
              </a:path>
              <a:path w="7057390" h="17145">
                <a:moveTo>
                  <a:pt x="1272614" y="16605"/>
                </a:moveTo>
                <a:lnTo>
                  <a:pt x="1268028" y="16605"/>
                </a:lnTo>
                <a:lnTo>
                  <a:pt x="1266071" y="15794"/>
                </a:lnTo>
                <a:lnTo>
                  <a:pt x="1262829" y="12552"/>
                </a:lnTo>
                <a:lnTo>
                  <a:pt x="1262018" y="10595"/>
                </a:lnTo>
                <a:lnTo>
                  <a:pt x="1262018" y="6010"/>
                </a:lnTo>
                <a:lnTo>
                  <a:pt x="1262829" y="4053"/>
                </a:lnTo>
                <a:lnTo>
                  <a:pt x="1266071" y="810"/>
                </a:lnTo>
                <a:lnTo>
                  <a:pt x="1268028" y="0"/>
                </a:lnTo>
                <a:lnTo>
                  <a:pt x="1272614" y="0"/>
                </a:lnTo>
                <a:lnTo>
                  <a:pt x="1274571" y="810"/>
                </a:lnTo>
                <a:lnTo>
                  <a:pt x="1277813" y="4053"/>
                </a:lnTo>
                <a:lnTo>
                  <a:pt x="1278624" y="6010"/>
                </a:lnTo>
                <a:lnTo>
                  <a:pt x="1278624" y="10595"/>
                </a:lnTo>
                <a:lnTo>
                  <a:pt x="1277813" y="12552"/>
                </a:lnTo>
                <a:lnTo>
                  <a:pt x="1274571" y="15794"/>
                </a:lnTo>
                <a:lnTo>
                  <a:pt x="1272614" y="16605"/>
                </a:lnTo>
                <a:close/>
              </a:path>
              <a:path w="7057390" h="17145">
                <a:moveTo>
                  <a:pt x="1305825" y="16605"/>
                </a:moveTo>
                <a:lnTo>
                  <a:pt x="1301239" y="16605"/>
                </a:lnTo>
                <a:lnTo>
                  <a:pt x="1299282" y="15794"/>
                </a:lnTo>
                <a:lnTo>
                  <a:pt x="1296040" y="12552"/>
                </a:lnTo>
                <a:lnTo>
                  <a:pt x="1295229" y="10595"/>
                </a:lnTo>
                <a:lnTo>
                  <a:pt x="1295229" y="6010"/>
                </a:lnTo>
                <a:lnTo>
                  <a:pt x="1296040" y="4053"/>
                </a:lnTo>
                <a:lnTo>
                  <a:pt x="1299282" y="810"/>
                </a:lnTo>
                <a:lnTo>
                  <a:pt x="1301239" y="0"/>
                </a:lnTo>
                <a:lnTo>
                  <a:pt x="1305825" y="0"/>
                </a:lnTo>
                <a:lnTo>
                  <a:pt x="1307782" y="810"/>
                </a:lnTo>
                <a:lnTo>
                  <a:pt x="1311024" y="4053"/>
                </a:lnTo>
                <a:lnTo>
                  <a:pt x="1311835" y="6010"/>
                </a:lnTo>
                <a:lnTo>
                  <a:pt x="1311835" y="10595"/>
                </a:lnTo>
                <a:lnTo>
                  <a:pt x="1311024" y="12552"/>
                </a:lnTo>
                <a:lnTo>
                  <a:pt x="1307782" y="15794"/>
                </a:lnTo>
                <a:lnTo>
                  <a:pt x="1305825" y="16605"/>
                </a:lnTo>
                <a:close/>
              </a:path>
              <a:path w="7057390" h="17145">
                <a:moveTo>
                  <a:pt x="1339036" y="16605"/>
                </a:moveTo>
                <a:lnTo>
                  <a:pt x="1334450" y="16605"/>
                </a:lnTo>
                <a:lnTo>
                  <a:pt x="1332493" y="15794"/>
                </a:lnTo>
                <a:lnTo>
                  <a:pt x="1329251" y="12552"/>
                </a:lnTo>
                <a:lnTo>
                  <a:pt x="1328440" y="10595"/>
                </a:lnTo>
                <a:lnTo>
                  <a:pt x="1328440" y="6010"/>
                </a:lnTo>
                <a:lnTo>
                  <a:pt x="1329251" y="4053"/>
                </a:lnTo>
                <a:lnTo>
                  <a:pt x="1332493" y="810"/>
                </a:lnTo>
                <a:lnTo>
                  <a:pt x="1334450" y="0"/>
                </a:lnTo>
                <a:lnTo>
                  <a:pt x="1339036" y="0"/>
                </a:lnTo>
                <a:lnTo>
                  <a:pt x="1340993" y="810"/>
                </a:lnTo>
                <a:lnTo>
                  <a:pt x="1344235" y="4053"/>
                </a:lnTo>
                <a:lnTo>
                  <a:pt x="1345046" y="6010"/>
                </a:lnTo>
                <a:lnTo>
                  <a:pt x="1345046" y="10595"/>
                </a:lnTo>
                <a:lnTo>
                  <a:pt x="1344235" y="12552"/>
                </a:lnTo>
                <a:lnTo>
                  <a:pt x="1340993" y="15794"/>
                </a:lnTo>
                <a:lnTo>
                  <a:pt x="1339036" y="16605"/>
                </a:lnTo>
                <a:close/>
              </a:path>
              <a:path w="7057390" h="17145">
                <a:moveTo>
                  <a:pt x="1372247" y="16605"/>
                </a:moveTo>
                <a:lnTo>
                  <a:pt x="1367661" y="16605"/>
                </a:lnTo>
                <a:lnTo>
                  <a:pt x="1365704" y="15794"/>
                </a:lnTo>
                <a:lnTo>
                  <a:pt x="1362462" y="12552"/>
                </a:lnTo>
                <a:lnTo>
                  <a:pt x="1361651" y="10595"/>
                </a:lnTo>
                <a:lnTo>
                  <a:pt x="1361651" y="6010"/>
                </a:lnTo>
                <a:lnTo>
                  <a:pt x="1362462" y="4053"/>
                </a:lnTo>
                <a:lnTo>
                  <a:pt x="1365704" y="810"/>
                </a:lnTo>
                <a:lnTo>
                  <a:pt x="1367661" y="0"/>
                </a:lnTo>
                <a:lnTo>
                  <a:pt x="1372247" y="0"/>
                </a:lnTo>
                <a:lnTo>
                  <a:pt x="1374204" y="810"/>
                </a:lnTo>
                <a:lnTo>
                  <a:pt x="1377446" y="4053"/>
                </a:lnTo>
                <a:lnTo>
                  <a:pt x="1378257" y="6010"/>
                </a:lnTo>
                <a:lnTo>
                  <a:pt x="1378257" y="10595"/>
                </a:lnTo>
                <a:lnTo>
                  <a:pt x="1377446" y="12552"/>
                </a:lnTo>
                <a:lnTo>
                  <a:pt x="1374204" y="15794"/>
                </a:lnTo>
                <a:lnTo>
                  <a:pt x="1372247" y="16605"/>
                </a:lnTo>
                <a:close/>
              </a:path>
              <a:path w="7057390" h="17145">
                <a:moveTo>
                  <a:pt x="1405458" y="16605"/>
                </a:moveTo>
                <a:lnTo>
                  <a:pt x="1400872" y="16605"/>
                </a:lnTo>
                <a:lnTo>
                  <a:pt x="1398915" y="15794"/>
                </a:lnTo>
                <a:lnTo>
                  <a:pt x="1395673" y="12552"/>
                </a:lnTo>
                <a:lnTo>
                  <a:pt x="1394862" y="10595"/>
                </a:lnTo>
                <a:lnTo>
                  <a:pt x="1394862" y="6010"/>
                </a:lnTo>
                <a:lnTo>
                  <a:pt x="1395673" y="4053"/>
                </a:lnTo>
                <a:lnTo>
                  <a:pt x="1398915" y="810"/>
                </a:lnTo>
                <a:lnTo>
                  <a:pt x="1400872" y="0"/>
                </a:lnTo>
                <a:lnTo>
                  <a:pt x="1405458" y="0"/>
                </a:lnTo>
                <a:lnTo>
                  <a:pt x="1407415" y="810"/>
                </a:lnTo>
                <a:lnTo>
                  <a:pt x="1410657" y="4053"/>
                </a:lnTo>
                <a:lnTo>
                  <a:pt x="1411468" y="6010"/>
                </a:lnTo>
                <a:lnTo>
                  <a:pt x="1411468" y="10595"/>
                </a:lnTo>
                <a:lnTo>
                  <a:pt x="1410657" y="12552"/>
                </a:lnTo>
                <a:lnTo>
                  <a:pt x="1407415" y="15794"/>
                </a:lnTo>
                <a:lnTo>
                  <a:pt x="1405458" y="16605"/>
                </a:lnTo>
                <a:close/>
              </a:path>
              <a:path w="7057390" h="17145">
                <a:moveTo>
                  <a:pt x="1438669" y="16605"/>
                </a:moveTo>
                <a:lnTo>
                  <a:pt x="1434083" y="16605"/>
                </a:lnTo>
                <a:lnTo>
                  <a:pt x="1432126" y="15794"/>
                </a:lnTo>
                <a:lnTo>
                  <a:pt x="1428884" y="12552"/>
                </a:lnTo>
                <a:lnTo>
                  <a:pt x="1428073" y="10595"/>
                </a:lnTo>
                <a:lnTo>
                  <a:pt x="1428073" y="6010"/>
                </a:lnTo>
                <a:lnTo>
                  <a:pt x="1428884" y="4053"/>
                </a:lnTo>
                <a:lnTo>
                  <a:pt x="1432126" y="810"/>
                </a:lnTo>
                <a:lnTo>
                  <a:pt x="1434083" y="0"/>
                </a:lnTo>
                <a:lnTo>
                  <a:pt x="1438669" y="0"/>
                </a:lnTo>
                <a:lnTo>
                  <a:pt x="1440625" y="810"/>
                </a:lnTo>
                <a:lnTo>
                  <a:pt x="1443868" y="4053"/>
                </a:lnTo>
                <a:lnTo>
                  <a:pt x="1444679" y="6010"/>
                </a:lnTo>
                <a:lnTo>
                  <a:pt x="1444679" y="10595"/>
                </a:lnTo>
                <a:lnTo>
                  <a:pt x="1443868" y="12552"/>
                </a:lnTo>
                <a:lnTo>
                  <a:pt x="1440625" y="15794"/>
                </a:lnTo>
                <a:lnTo>
                  <a:pt x="1438669" y="16605"/>
                </a:lnTo>
                <a:close/>
              </a:path>
              <a:path w="7057390" h="17145">
                <a:moveTo>
                  <a:pt x="1471880" y="16605"/>
                </a:moveTo>
                <a:lnTo>
                  <a:pt x="1467294" y="16605"/>
                </a:lnTo>
                <a:lnTo>
                  <a:pt x="1465337" y="15794"/>
                </a:lnTo>
                <a:lnTo>
                  <a:pt x="1462095" y="12552"/>
                </a:lnTo>
                <a:lnTo>
                  <a:pt x="1461284" y="10595"/>
                </a:lnTo>
                <a:lnTo>
                  <a:pt x="1461284" y="6010"/>
                </a:lnTo>
                <a:lnTo>
                  <a:pt x="1462095" y="4053"/>
                </a:lnTo>
                <a:lnTo>
                  <a:pt x="1465337" y="810"/>
                </a:lnTo>
                <a:lnTo>
                  <a:pt x="1467294" y="0"/>
                </a:lnTo>
                <a:lnTo>
                  <a:pt x="1471880" y="0"/>
                </a:lnTo>
                <a:lnTo>
                  <a:pt x="1473837" y="810"/>
                </a:lnTo>
                <a:lnTo>
                  <a:pt x="1477079" y="4053"/>
                </a:lnTo>
                <a:lnTo>
                  <a:pt x="1477890" y="6010"/>
                </a:lnTo>
                <a:lnTo>
                  <a:pt x="1477890" y="10595"/>
                </a:lnTo>
                <a:lnTo>
                  <a:pt x="1477079" y="12552"/>
                </a:lnTo>
                <a:lnTo>
                  <a:pt x="1473837" y="15794"/>
                </a:lnTo>
                <a:lnTo>
                  <a:pt x="1471880" y="16605"/>
                </a:lnTo>
                <a:close/>
              </a:path>
              <a:path w="7057390" h="17145">
                <a:moveTo>
                  <a:pt x="1505091" y="16605"/>
                </a:moveTo>
                <a:lnTo>
                  <a:pt x="1500505" y="16605"/>
                </a:lnTo>
                <a:lnTo>
                  <a:pt x="1498548" y="15794"/>
                </a:lnTo>
                <a:lnTo>
                  <a:pt x="1495306" y="12552"/>
                </a:lnTo>
                <a:lnTo>
                  <a:pt x="1494495" y="10595"/>
                </a:lnTo>
                <a:lnTo>
                  <a:pt x="1494495" y="6010"/>
                </a:lnTo>
                <a:lnTo>
                  <a:pt x="1495306" y="4053"/>
                </a:lnTo>
                <a:lnTo>
                  <a:pt x="1498548" y="810"/>
                </a:lnTo>
                <a:lnTo>
                  <a:pt x="1500505" y="0"/>
                </a:lnTo>
                <a:lnTo>
                  <a:pt x="1505091" y="0"/>
                </a:lnTo>
                <a:lnTo>
                  <a:pt x="1507048" y="810"/>
                </a:lnTo>
                <a:lnTo>
                  <a:pt x="1510290" y="4053"/>
                </a:lnTo>
                <a:lnTo>
                  <a:pt x="1511101" y="6010"/>
                </a:lnTo>
                <a:lnTo>
                  <a:pt x="1511101" y="10595"/>
                </a:lnTo>
                <a:lnTo>
                  <a:pt x="1510290" y="12552"/>
                </a:lnTo>
                <a:lnTo>
                  <a:pt x="1507048" y="15794"/>
                </a:lnTo>
                <a:lnTo>
                  <a:pt x="1505091" y="16605"/>
                </a:lnTo>
                <a:close/>
              </a:path>
              <a:path w="7057390" h="17145">
                <a:moveTo>
                  <a:pt x="1538302" y="16605"/>
                </a:moveTo>
                <a:lnTo>
                  <a:pt x="1533716" y="16605"/>
                </a:lnTo>
                <a:lnTo>
                  <a:pt x="1531759" y="15794"/>
                </a:lnTo>
                <a:lnTo>
                  <a:pt x="1528517" y="12552"/>
                </a:lnTo>
                <a:lnTo>
                  <a:pt x="1527706" y="10595"/>
                </a:lnTo>
                <a:lnTo>
                  <a:pt x="1527706" y="6010"/>
                </a:lnTo>
                <a:lnTo>
                  <a:pt x="1528517" y="4053"/>
                </a:lnTo>
                <a:lnTo>
                  <a:pt x="1531759" y="810"/>
                </a:lnTo>
                <a:lnTo>
                  <a:pt x="1533716" y="0"/>
                </a:lnTo>
                <a:lnTo>
                  <a:pt x="1538302" y="0"/>
                </a:lnTo>
                <a:lnTo>
                  <a:pt x="1540259" y="810"/>
                </a:lnTo>
                <a:lnTo>
                  <a:pt x="1543501" y="4053"/>
                </a:lnTo>
                <a:lnTo>
                  <a:pt x="1544312" y="6010"/>
                </a:lnTo>
                <a:lnTo>
                  <a:pt x="1544312" y="10595"/>
                </a:lnTo>
                <a:lnTo>
                  <a:pt x="1543501" y="12552"/>
                </a:lnTo>
                <a:lnTo>
                  <a:pt x="1540259" y="15794"/>
                </a:lnTo>
                <a:lnTo>
                  <a:pt x="1538302" y="16605"/>
                </a:lnTo>
                <a:close/>
              </a:path>
              <a:path w="7057390" h="17145">
                <a:moveTo>
                  <a:pt x="1571513" y="16605"/>
                </a:moveTo>
                <a:lnTo>
                  <a:pt x="1566927" y="16605"/>
                </a:lnTo>
                <a:lnTo>
                  <a:pt x="1564970" y="15794"/>
                </a:lnTo>
                <a:lnTo>
                  <a:pt x="1561728" y="12552"/>
                </a:lnTo>
                <a:lnTo>
                  <a:pt x="1560917" y="10595"/>
                </a:lnTo>
                <a:lnTo>
                  <a:pt x="1560917" y="6010"/>
                </a:lnTo>
                <a:lnTo>
                  <a:pt x="1561728" y="4053"/>
                </a:lnTo>
                <a:lnTo>
                  <a:pt x="1564970" y="810"/>
                </a:lnTo>
                <a:lnTo>
                  <a:pt x="1566927" y="0"/>
                </a:lnTo>
                <a:lnTo>
                  <a:pt x="1571513" y="0"/>
                </a:lnTo>
                <a:lnTo>
                  <a:pt x="1573470" y="810"/>
                </a:lnTo>
                <a:lnTo>
                  <a:pt x="1576712" y="4053"/>
                </a:lnTo>
                <a:lnTo>
                  <a:pt x="1577523" y="6010"/>
                </a:lnTo>
                <a:lnTo>
                  <a:pt x="1577523" y="10595"/>
                </a:lnTo>
                <a:lnTo>
                  <a:pt x="1576712" y="12552"/>
                </a:lnTo>
                <a:lnTo>
                  <a:pt x="1573470" y="15794"/>
                </a:lnTo>
                <a:lnTo>
                  <a:pt x="1571513" y="16605"/>
                </a:lnTo>
                <a:close/>
              </a:path>
              <a:path w="7057390" h="17145">
                <a:moveTo>
                  <a:pt x="1604724" y="16605"/>
                </a:moveTo>
                <a:lnTo>
                  <a:pt x="1600138" y="16605"/>
                </a:lnTo>
                <a:lnTo>
                  <a:pt x="1598181" y="15794"/>
                </a:lnTo>
                <a:lnTo>
                  <a:pt x="1594939" y="12552"/>
                </a:lnTo>
                <a:lnTo>
                  <a:pt x="1594128" y="10595"/>
                </a:lnTo>
                <a:lnTo>
                  <a:pt x="1594128" y="6010"/>
                </a:lnTo>
                <a:lnTo>
                  <a:pt x="1594939" y="4053"/>
                </a:lnTo>
                <a:lnTo>
                  <a:pt x="1598181" y="810"/>
                </a:lnTo>
                <a:lnTo>
                  <a:pt x="1600138" y="0"/>
                </a:lnTo>
                <a:lnTo>
                  <a:pt x="1604724" y="0"/>
                </a:lnTo>
                <a:lnTo>
                  <a:pt x="1606681" y="810"/>
                </a:lnTo>
                <a:lnTo>
                  <a:pt x="1609923" y="4053"/>
                </a:lnTo>
                <a:lnTo>
                  <a:pt x="1610734" y="6010"/>
                </a:lnTo>
                <a:lnTo>
                  <a:pt x="1610734" y="10595"/>
                </a:lnTo>
                <a:lnTo>
                  <a:pt x="1609923" y="12552"/>
                </a:lnTo>
                <a:lnTo>
                  <a:pt x="1606681" y="15794"/>
                </a:lnTo>
                <a:lnTo>
                  <a:pt x="1604724" y="16605"/>
                </a:lnTo>
                <a:close/>
              </a:path>
              <a:path w="7057390" h="17145">
                <a:moveTo>
                  <a:pt x="1637935" y="16605"/>
                </a:moveTo>
                <a:lnTo>
                  <a:pt x="1633349" y="16605"/>
                </a:lnTo>
                <a:lnTo>
                  <a:pt x="1631392" y="15794"/>
                </a:lnTo>
                <a:lnTo>
                  <a:pt x="1628150" y="12552"/>
                </a:lnTo>
                <a:lnTo>
                  <a:pt x="1627339" y="10595"/>
                </a:lnTo>
                <a:lnTo>
                  <a:pt x="1627339" y="6010"/>
                </a:lnTo>
                <a:lnTo>
                  <a:pt x="1628150" y="4053"/>
                </a:lnTo>
                <a:lnTo>
                  <a:pt x="1631392" y="810"/>
                </a:lnTo>
                <a:lnTo>
                  <a:pt x="1633349" y="0"/>
                </a:lnTo>
                <a:lnTo>
                  <a:pt x="1637935" y="0"/>
                </a:lnTo>
                <a:lnTo>
                  <a:pt x="1639892" y="810"/>
                </a:lnTo>
                <a:lnTo>
                  <a:pt x="1643134" y="4053"/>
                </a:lnTo>
                <a:lnTo>
                  <a:pt x="1643945" y="6010"/>
                </a:lnTo>
                <a:lnTo>
                  <a:pt x="1643945" y="10595"/>
                </a:lnTo>
                <a:lnTo>
                  <a:pt x="1643134" y="12552"/>
                </a:lnTo>
                <a:lnTo>
                  <a:pt x="1639892" y="15794"/>
                </a:lnTo>
                <a:lnTo>
                  <a:pt x="1637935" y="16605"/>
                </a:lnTo>
                <a:close/>
              </a:path>
              <a:path w="7057390" h="17145">
                <a:moveTo>
                  <a:pt x="1671146" y="16605"/>
                </a:moveTo>
                <a:lnTo>
                  <a:pt x="1666560" y="16605"/>
                </a:lnTo>
                <a:lnTo>
                  <a:pt x="1664603" y="15794"/>
                </a:lnTo>
                <a:lnTo>
                  <a:pt x="1661361" y="12552"/>
                </a:lnTo>
                <a:lnTo>
                  <a:pt x="1660550" y="10595"/>
                </a:lnTo>
                <a:lnTo>
                  <a:pt x="1660550" y="6010"/>
                </a:lnTo>
                <a:lnTo>
                  <a:pt x="1661361" y="4053"/>
                </a:lnTo>
                <a:lnTo>
                  <a:pt x="1664603" y="810"/>
                </a:lnTo>
                <a:lnTo>
                  <a:pt x="1666560" y="0"/>
                </a:lnTo>
                <a:lnTo>
                  <a:pt x="1671146" y="0"/>
                </a:lnTo>
                <a:lnTo>
                  <a:pt x="1673103" y="810"/>
                </a:lnTo>
                <a:lnTo>
                  <a:pt x="1676345" y="4053"/>
                </a:lnTo>
                <a:lnTo>
                  <a:pt x="1677156" y="6010"/>
                </a:lnTo>
                <a:lnTo>
                  <a:pt x="1677156" y="10595"/>
                </a:lnTo>
                <a:lnTo>
                  <a:pt x="1676345" y="12552"/>
                </a:lnTo>
                <a:lnTo>
                  <a:pt x="1673103" y="15794"/>
                </a:lnTo>
                <a:lnTo>
                  <a:pt x="1671146" y="16605"/>
                </a:lnTo>
                <a:close/>
              </a:path>
              <a:path w="7057390" h="17145">
                <a:moveTo>
                  <a:pt x="1704357" y="16605"/>
                </a:moveTo>
                <a:lnTo>
                  <a:pt x="1699771" y="16605"/>
                </a:lnTo>
                <a:lnTo>
                  <a:pt x="1697814" y="15794"/>
                </a:lnTo>
                <a:lnTo>
                  <a:pt x="1694572" y="12552"/>
                </a:lnTo>
                <a:lnTo>
                  <a:pt x="1693761" y="10595"/>
                </a:lnTo>
                <a:lnTo>
                  <a:pt x="1693761" y="6010"/>
                </a:lnTo>
                <a:lnTo>
                  <a:pt x="1694572" y="4053"/>
                </a:lnTo>
                <a:lnTo>
                  <a:pt x="1697814" y="810"/>
                </a:lnTo>
                <a:lnTo>
                  <a:pt x="1699771" y="0"/>
                </a:lnTo>
                <a:lnTo>
                  <a:pt x="1704357" y="0"/>
                </a:lnTo>
                <a:lnTo>
                  <a:pt x="1706314" y="810"/>
                </a:lnTo>
                <a:lnTo>
                  <a:pt x="1709556" y="4053"/>
                </a:lnTo>
                <a:lnTo>
                  <a:pt x="1710367" y="6010"/>
                </a:lnTo>
                <a:lnTo>
                  <a:pt x="1710367" y="10595"/>
                </a:lnTo>
                <a:lnTo>
                  <a:pt x="1709556" y="12552"/>
                </a:lnTo>
                <a:lnTo>
                  <a:pt x="1706314" y="15794"/>
                </a:lnTo>
                <a:lnTo>
                  <a:pt x="1704357" y="16605"/>
                </a:lnTo>
                <a:close/>
              </a:path>
              <a:path w="7057390" h="17145">
                <a:moveTo>
                  <a:pt x="1737568" y="16605"/>
                </a:moveTo>
                <a:lnTo>
                  <a:pt x="1732982" y="16605"/>
                </a:lnTo>
                <a:lnTo>
                  <a:pt x="1731025" y="15794"/>
                </a:lnTo>
                <a:lnTo>
                  <a:pt x="1727783" y="12552"/>
                </a:lnTo>
                <a:lnTo>
                  <a:pt x="1726972" y="10595"/>
                </a:lnTo>
                <a:lnTo>
                  <a:pt x="1726972" y="6010"/>
                </a:lnTo>
                <a:lnTo>
                  <a:pt x="1727783" y="4053"/>
                </a:lnTo>
                <a:lnTo>
                  <a:pt x="1731025" y="810"/>
                </a:lnTo>
                <a:lnTo>
                  <a:pt x="1732982" y="0"/>
                </a:lnTo>
                <a:lnTo>
                  <a:pt x="1737568" y="0"/>
                </a:lnTo>
                <a:lnTo>
                  <a:pt x="1739525" y="810"/>
                </a:lnTo>
                <a:lnTo>
                  <a:pt x="1742767" y="4053"/>
                </a:lnTo>
                <a:lnTo>
                  <a:pt x="1743578" y="6010"/>
                </a:lnTo>
                <a:lnTo>
                  <a:pt x="1743578" y="10595"/>
                </a:lnTo>
                <a:lnTo>
                  <a:pt x="1742767" y="12552"/>
                </a:lnTo>
                <a:lnTo>
                  <a:pt x="1739525" y="15794"/>
                </a:lnTo>
                <a:lnTo>
                  <a:pt x="1737568" y="16605"/>
                </a:lnTo>
                <a:close/>
              </a:path>
              <a:path w="7057390" h="17145">
                <a:moveTo>
                  <a:pt x="1770779" y="16605"/>
                </a:moveTo>
                <a:lnTo>
                  <a:pt x="1766193" y="16605"/>
                </a:lnTo>
                <a:lnTo>
                  <a:pt x="1764236" y="15794"/>
                </a:lnTo>
                <a:lnTo>
                  <a:pt x="1760994" y="12552"/>
                </a:lnTo>
                <a:lnTo>
                  <a:pt x="1760183" y="10595"/>
                </a:lnTo>
                <a:lnTo>
                  <a:pt x="1760183" y="6010"/>
                </a:lnTo>
                <a:lnTo>
                  <a:pt x="1760994" y="4053"/>
                </a:lnTo>
                <a:lnTo>
                  <a:pt x="1764236" y="810"/>
                </a:lnTo>
                <a:lnTo>
                  <a:pt x="1766193" y="0"/>
                </a:lnTo>
                <a:lnTo>
                  <a:pt x="1770779" y="0"/>
                </a:lnTo>
                <a:lnTo>
                  <a:pt x="1772736" y="810"/>
                </a:lnTo>
                <a:lnTo>
                  <a:pt x="1775978" y="4053"/>
                </a:lnTo>
                <a:lnTo>
                  <a:pt x="1776789" y="6010"/>
                </a:lnTo>
                <a:lnTo>
                  <a:pt x="1776789" y="10595"/>
                </a:lnTo>
                <a:lnTo>
                  <a:pt x="1775978" y="12552"/>
                </a:lnTo>
                <a:lnTo>
                  <a:pt x="1772736" y="15794"/>
                </a:lnTo>
                <a:lnTo>
                  <a:pt x="1770779" y="16605"/>
                </a:lnTo>
                <a:close/>
              </a:path>
              <a:path w="7057390" h="17145">
                <a:moveTo>
                  <a:pt x="1803990" y="16605"/>
                </a:moveTo>
                <a:lnTo>
                  <a:pt x="1799404" y="16605"/>
                </a:lnTo>
                <a:lnTo>
                  <a:pt x="1797447" y="15794"/>
                </a:lnTo>
                <a:lnTo>
                  <a:pt x="1794205" y="12552"/>
                </a:lnTo>
                <a:lnTo>
                  <a:pt x="1793394" y="10595"/>
                </a:lnTo>
                <a:lnTo>
                  <a:pt x="1793394" y="6010"/>
                </a:lnTo>
                <a:lnTo>
                  <a:pt x="1794205" y="4053"/>
                </a:lnTo>
                <a:lnTo>
                  <a:pt x="1797447" y="810"/>
                </a:lnTo>
                <a:lnTo>
                  <a:pt x="1799404" y="0"/>
                </a:lnTo>
                <a:lnTo>
                  <a:pt x="1803990" y="0"/>
                </a:lnTo>
                <a:lnTo>
                  <a:pt x="1805947" y="810"/>
                </a:lnTo>
                <a:lnTo>
                  <a:pt x="1809189" y="4053"/>
                </a:lnTo>
                <a:lnTo>
                  <a:pt x="1810000" y="6010"/>
                </a:lnTo>
                <a:lnTo>
                  <a:pt x="1810000" y="10595"/>
                </a:lnTo>
                <a:lnTo>
                  <a:pt x="1809189" y="12552"/>
                </a:lnTo>
                <a:lnTo>
                  <a:pt x="1805947" y="15794"/>
                </a:lnTo>
                <a:lnTo>
                  <a:pt x="1803990" y="16605"/>
                </a:lnTo>
                <a:close/>
              </a:path>
              <a:path w="7057390" h="17145">
                <a:moveTo>
                  <a:pt x="1837201" y="16605"/>
                </a:moveTo>
                <a:lnTo>
                  <a:pt x="1832616" y="16605"/>
                </a:lnTo>
                <a:lnTo>
                  <a:pt x="1830659" y="15794"/>
                </a:lnTo>
                <a:lnTo>
                  <a:pt x="1827416" y="12552"/>
                </a:lnTo>
                <a:lnTo>
                  <a:pt x="1826606" y="10595"/>
                </a:lnTo>
                <a:lnTo>
                  <a:pt x="1826606" y="6010"/>
                </a:lnTo>
                <a:lnTo>
                  <a:pt x="1827416" y="4053"/>
                </a:lnTo>
                <a:lnTo>
                  <a:pt x="1830659" y="810"/>
                </a:lnTo>
                <a:lnTo>
                  <a:pt x="1832616" y="0"/>
                </a:lnTo>
                <a:lnTo>
                  <a:pt x="1837201" y="0"/>
                </a:lnTo>
                <a:lnTo>
                  <a:pt x="1839158" y="810"/>
                </a:lnTo>
                <a:lnTo>
                  <a:pt x="1842400" y="4053"/>
                </a:lnTo>
                <a:lnTo>
                  <a:pt x="1843211" y="6010"/>
                </a:lnTo>
                <a:lnTo>
                  <a:pt x="1843211" y="10595"/>
                </a:lnTo>
                <a:lnTo>
                  <a:pt x="1842400" y="12552"/>
                </a:lnTo>
                <a:lnTo>
                  <a:pt x="1839158" y="15794"/>
                </a:lnTo>
                <a:lnTo>
                  <a:pt x="1837201" y="16605"/>
                </a:lnTo>
                <a:close/>
              </a:path>
              <a:path w="7057390" h="17145">
                <a:moveTo>
                  <a:pt x="1870412" y="16605"/>
                </a:moveTo>
                <a:lnTo>
                  <a:pt x="1865826" y="16605"/>
                </a:lnTo>
                <a:lnTo>
                  <a:pt x="1863869" y="15794"/>
                </a:lnTo>
                <a:lnTo>
                  <a:pt x="1860627" y="12552"/>
                </a:lnTo>
                <a:lnTo>
                  <a:pt x="1859816" y="10595"/>
                </a:lnTo>
                <a:lnTo>
                  <a:pt x="1859816" y="6010"/>
                </a:lnTo>
                <a:lnTo>
                  <a:pt x="1860627" y="4053"/>
                </a:lnTo>
                <a:lnTo>
                  <a:pt x="1863869" y="810"/>
                </a:lnTo>
                <a:lnTo>
                  <a:pt x="1865826" y="0"/>
                </a:lnTo>
                <a:lnTo>
                  <a:pt x="1870412" y="0"/>
                </a:lnTo>
                <a:lnTo>
                  <a:pt x="1872369" y="810"/>
                </a:lnTo>
                <a:lnTo>
                  <a:pt x="1875611" y="4053"/>
                </a:lnTo>
                <a:lnTo>
                  <a:pt x="1876422" y="6010"/>
                </a:lnTo>
                <a:lnTo>
                  <a:pt x="1876422" y="10595"/>
                </a:lnTo>
                <a:lnTo>
                  <a:pt x="1875611" y="12552"/>
                </a:lnTo>
                <a:lnTo>
                  <a:pt x="1872369" y="15794"/>
                </a:lnTo>
                <a:lnTo>
                  <a:pt x="1870412" y="16605"/>
                </a:lnTo>
                <a:close/>
              </a:path>
              <a:path w="7057390" h="17145">
                <a:moveTo>
                  <a:pt x="1903623" y="16605"/>
                </a:moveTo>
                <a:lnTo>
                  <a:pt x="1899037" y="16605"/>
                </a:lnTo>
                <a:lnTo>
                  <a:pt x="1897081" y="15794"/>
                </a:lnTo>
                <a:lnTo>
                  <a:pt x="1893838" y="12552"/>
                </a:lnTo>
                <a:lnTo>
                  <a:pt x="1893027" y="10595"/>
                </a:lnTo>
                <a:lnTo>
                  <a:pt x="1893027" y="6010"/>
                </a:lnTo>
                <a:lnTo>
                  <a:pt x="1893838" y="4053"/>
                </a:lnTo>
                <a:lnTo>
                  <a:pt x="1897081" y="810"/>
                </a:lnTo>
                <a:lnTo>
                  <a:pt x="1899037" y="0"/>
                </a:lnTo>
                <a:lnTo>
                  <a:pt x="1903623" y="0"/>
                </a:lnTo>
                <a:lnTo>
                  <a:pt x="1905580" y="810"/>
                </a:lnTo>
                <a:lnTo>
                  <a:pt x="1908822" y="4053"/>
                </a:lnTo>
                <a:lnTo>
                  <a:pt x="1909633" y="6010"/>
                </a:lnTo>
                <a:lnTo>
                  <a:pt x="1909633" y="10595"/>
                </a:lnTo>
                <a:lnTo>
                  <a:pt x="1908822" y="12552"/>
                </a:lnTo>
                <a:lnTo>
                  <a:pt x="1905580" y="15794"/>
                </a:lnTo>
                <a:lnTo>
                  <a:pt x="1903623" y="16605"/>
                </a:lnTo>
                <a:close/>
              </a:path>
              <a:path w="7057390" h="17145">
                <a:moveTo>
                  <a:pt x="1936834" y="16605"/>
                </a:moveTo>
                <a:lnTo>
                  <a:pt x="1932249" y="16605"/>
                </a:lnTo>
                <a:lnTo>
                  <a:pt x="1930292" y="15794"/>
                </a:lnTo>
                <a:lnTo>
                  <a:pt x="1927049" y="12552"/>
                </a:lnTo>
                <a:lnTo>
                  <a:pt x="1926238" y="10595"/>
                </a:lnTo>
                <a:lnTo>
                  <a:pt x="1926238" y="6010"/>
                </a:lnTo>
                <a:lnTo>
                  <a:pt x="1927049" y="4053"/>
                </a:lnTo>
                <a:lnTo>
                  <a:pt x="1930292" y="810"/>
                </a:lnTo>
                <a:lnTo>
                  <a:pt x="1932249" y="0"/>
                </a:lnTo>
                <a:lnTo>
                  <a:pt x="1936834" y="0"/>
                </a:lnTo>
                <a:lnTo>
                  <a:pt x="1938791" y="810"/>
                </a:lnTo>
                <a:lnTo>
                  <a:pt x="1942033" y="4053"/>
                </a:lnTo>
                <a:lnTo>
                  <a:pt x="1942844" y="6010"/>
                </a:lnTo>
                <a:lnTo>
                  <a:pt x="1942844" y="10595"/>
                </a:lnTo>
                <a:lnTo>
                  <a:pt x="1942033" y="12552"/>
                </a:lnTo>
                <a:lnTo>
                  <a:pt x="1938791" y="15794"/>
                </a:lnTo>
                <a:lnTo>
                  <a:pt x="1936834" y="16605"/>
                </a:lnTo>
                <a:close/>
              </a:path>
              <a:path w="7057390" h="17145">
                <a:moveTo>
                  <a:pt x="1970045" y="16605"/>
                </a:moveTo>
                <a:lnTo>
                  <a:pt x="1965459" y="16605"/>
                </a:lnTo>
                <a:lnTo>
                  <a:pt x="1963502" y="15794"/>
                </a:lnTo>
                <a:lnTo>
                  <a:pt x="1960260" y="12552"/>
                </a:lnTo>
                <a:lnTo>
                  <a:pt x="1959449" y="10595"/>
                </a:lnTo>
                <a:lnTo>
                  <a:pt x="1959449" y="6010"/>
                </a:lnTo>
                <a:lnTo>
                  <a:pt x="1960260" y="4053"/>
                </a:lnTo>
                <a:lnTo>
                  <a:pt x="1963502" y="810"/>
                </a:lnTo>
                <a:lnTo>
                  <a:pt x="1965459" y="0"/>
                </a:lnTo>
                <a:lnTo>
                  <a:pt x="1970045" y="0"/>
                </a:lnTo>
                <a:lnTo>
                  <a:pt x="1972002" y="810"/>
                </a:lnTo>
                <a:lnTo>
                  <a:pt x="1975244" y="4053"/>
                </a:lnTo>
                <a:lnTo>
                  <a:pt x="1976055" y="6010"/>
                </a:lnTo>
                <a:lnTo>
                  <a:pt x="1976055" y="10595"/>
                </a:lnTo>
                <a:lnTo>
                  <a:pt x="1975244" y="12552"/>
                </a:lnTo>
                <a:lnTo>
                  <a:pt x="1972002" y="15794"/>
                </a:lnTo>
                <a:lnTo>
                  <a:pt x="1970045" y="16605"/>
                </a:lnTo>
                <a:close/>
              </a:path>
              <a:path w="7057390" h="17145">
                <a:moveTo>
                  <a:pt x="2003256" y="16605"/>
                </a:moveTo>
                <a:lnTo>
                  <a:pt x="1998671" y="16605"/>
                </a:lnTo>
                <a:lnTo>
                  <a:pt x="1996714" y="15794"/>
                </a:lnTo>
                <a:lnTo>
                  <a:pt x="1993471" y="12552"/>
                </a:lnTo>
                <a:lnTo>
                  <a:pt x="1992661" y="10595"/>
                </a:lnTo>
                <a:lnTo>
                  <a:pt x="1992661" y="6010"/>
                </a:lnTo>
                <a:lnTo>
                  <a:pt x="1993471" y="4053"/>
                </a:lnTo>
                <a:lnTo>
                  <a:pt x="1996714" y="810"/>
                </a:lnTo>
                <a:lnTo>
                  <a:pt x="1998671" y="0"/>
                </a:lnTo>
                <a:lnTo>
                  <a:pt x="2003256" y="0"/>
                </a:lnTo>
                <a:lnTo>
                  <a:pt x="2005213" y="810"/>
                </a:lnTo>
                <a:lnTo>
                  <a:pt x="2008455" y="4053"/>
                </a:lnTo>
                <a:lnTo>
                  <a:pt x="2009266" y="6010"/>
                </a:lnTo>
                <a:lnTo>
                  <a:pt x="2009266" y="10595"/>
                </a:lnTo>
                <a:lnTo>
                  <a:pt x="2008455" y="12552"/>
                </a:lnTo>
                <a:lnTo>
                  <a:pt x="2005213" y="15794"/>
                </a:lnTo>
                <a:lnTo>
                  <a:pt x="2003256" y="16605"/>
                </a:lnTo>
                <a:close/>
              </a:path>
              <a:path w="7057390" h="17145">
                <a:moveTo>
                  <a:pt x="2036467" y="16605"/>
                </a:moveTo>
                <a:lnTo>
                  <a:pt x="2031882" y="16605"/>
                </a:lnTo>
                <a:lnTo>
                  <a:pt x="2029925" y="15794"/>
                </a:lnTo>
                <a:lnTo>
                  <a:pt x="2026682" y="12552"/>
                </a:lnTo>
                <a:lnTo>
                  <a:pt x="2025872" y="10595"/>
                </a:lnTo>
                <a:lnTo>
                  <a:pt x="2025872" y="6010"/>
                </a:lnTo>
                <a:lnTo>
                  <a:pt x="2026682" y="4053"/>
                </a:lnTo>
                <a:lnTo>
                  <a:pt x="2029925" y="810"/>
                </a:lnTo>
                <a:lnTo>
                  <a:pt x="2031882" y="0"/>
                </a:lnTo>
                <a:lnTo>
                  <a:pt x="2036467" y="0"/>
                </a:lnTo>
                <a:lnTo>
                  <a:pt x="2038424" y="810"/>
                </a:lnTo>
                <a:lnTo>
                  <a:pt x="2041666" y="4053"/>
                </a:lnTo>
                <a:lnTo>
                  <a:pt x="2042477" y="6010"/>
                </a:lnTo>
                <a:lnTo>
                  <a:pt x="2042477" y="10595"/>
                </a:lnTo>
                <a:lnTo>
                  <a:pt x="2041666" y="12552"/>
                </a:lnTo>
                <a:lnTo>
                  <a:pt x="2038424" y="15794"/>
                </a:lnTo>
                <a:lnTo>
                  <a:pt x="2036467" y="16605"/>
                </a:lnTo>
                <a:close/>
              </a:path>
              <a:path w="7057390" h="17145">
                <a:moveTo>
                  <a:pt x="2069678" y="16605"/>
                </a:moveTo>
                <a:lnTo>
                  <a:pt x="2065093" y="16605"/>
                </a:lnTo>
                <a:lnTo>
                  <a:pt x="2063136" y="15794"/>
                </a:lnTo>
                <a:lnTo>
                  <a:pt x="2059893" y="12552"/>
                </a:lnTo>
                <a:lnTo>
                  <a:pt x="2059083" y="10595"/>
                </a:lnTo>
                <a:lnTo>
                  <a:pt x="2059083" y="6010"/>
                </a:lnTo>
                <a:lnTo>
                  <a:pt x="2059893" y="4053"/>
                </a:lnTo>
                <a:lnTo>
                  <a:pt x="2063136" y="810"/>
                </a:lnTo>
                <a:lnTo>
                  <a:pt x="2065093" y="0"/>
                </a:lnTo>
                <a:lnTo>
                  <a:pt x="2069678" y="0"/>
                </a:lnTo>
                <a:lnTo>
                  <a:pt x="2071635" y="810"/>
                </a:lnTo>
                <a:lnTo>
                  <a:pt x="2074877" y="4053"/>
                </a:lnTo>
                <a:lnTo>
                  <a:pt x="2075688" y="6010"/>
                </a:lnTo>
                <a:lnTo>
                  <a:pt x="2075688" y="10595"/>
                </a:lnTo>
                <a:lnTo>
                  <a:pt x="2074877" y="12552"/>
                </a:lnTo>
                <a:lnTo>
                  <a:pt x="2071635" y="15794"/>
                </a:lnTo>
                <a:lnTo>
                  <a:pt x="2069678" y="16605"/>
                </a:lnTo>
                <a:close/>
              </a:path>
              <a:path w="7057390" h="17145">
                <a:moveTo>
                  <a:pt x="2102889" y="16605"/>
                </a:moveTo>
                <a:lnTo>
                  <a:pt x="2098304" y="16605"/>
                </a:lnTo>
                <a:lnTo>
                  <a:pt x="2096347" y="15794"/>
                </a:lnTo>
                <a:lnTo>
                  <a:pt x="2093104" y="12552"/>
                </a:lnTo>
                <a:lnTo>
                  <a:pt x="2092294" y="10595"/>
                </a:lnTo>
                <a:lnTo>
                  <a:pt x="2092294" y="6010"/>
                </a:lnTo>
                <a:lnTo>
                  <a:pt x="2093104" y="4053"/>
                </a:lnTo>
                <a:lnTo>
                  <a:pt x="2096347" y="810"/>
                </a:lnTo>
                <a:lnTo>
                  <a:pt x="2098304" y="0"/>
                </a:lnTo>
                <a:lnTo>
                  <a:pt x="2102889" y="0"/>
                </a:lnTo>
                <a:lnTo>
                  <a:pt x="2104846" y="810"/>
                </a:lnTo>
                <a:lnTo>
                  <a:pt x="2108088" y="4053"/>
                </a:lnTo>
                <a:lnTo>
                  <a:pt x="2108899" y="6010"/>
                </a:lnTo>
                <a:lnTo>
                  <a:pt x="2108899" y="10595"/>
                </a:lnTo>
                <a:lnTo>
                  <a:pt x="2108088" y="12552"/>
                </a:lnTo>
                <a:lnTo>
                  <a:pt x="2104846" y="15794"/>
                </a:lnTo>
                <a:lnTo>
                  <a:pt x="2102889" y="16605"/>
                </a:lnTo>
                <a:close/>
              </a:path>
              <a:path w="7057390" h="17145">
                <a:moveTo>
                  <a:pt x="2136100" y="16605"/>
                </a:moveTo>
                <a:lnTo>
                  <a:pt x="2131515" y="16605"/>
                </a:lnTo>
                <a:lnTo>
                  <a:pt x="2129558" y="15794"/>
                </a:lnTo>
                <a:lnTo>
                  <a:pt x="2126315" y="12552"/>
                </a:lnTo>
                <a:lnTo>
                  <a:pt x="2125505" y="10595"/>
                </a:lnTo>
                <a:lnTo>
                  <a:pt x="2125505" y="6010"/>
                </a:lnTo>
                <a:lnTo>
                  <a:pt x="2126315" y="4053"/>
                </a:lnTo>
                <a:lnTo>
                  <a:pt x="2129558" y="810"/>
                </a:lnTo>
                <a:lnTo>
                  <a:pt x="2131515" y="0"/>
                </a:lnTo>
                <a:lnTo>
                  <a:pt x="2136100" y="0"/>
                </a:lnTo>
                <a:lnTo>
                  <a:pt x="2138057" y="810"/>
                </a:lnTo>
                <a:lnTo>
                  <a:pt x="2141299" y="4053"/>
                </a:lnTo>
                <a:lnTo>
                  <a:pt x="2142110" y="6010"/>
                </a:lnTo>
                <a:lnTo>
                  <a:pt x="2142110" y="10595"/>
                </a:lnTo>
                <a:lnTo>
                  <a:pt x="2141299" y="12552"/>
                </a:lnTo>
                <a:lnTo>
                  <a:pt x="2138057" y="15794"/>
                </a:lnTo>
                <a:lnTo>
                  <a:pt x="2136100" y="16605"/>
                </a:lnTo>
                <a:close/>
              </a:path>
              <a:path w="7057390" h="17145">
                <a:moveTo>
                  <a:pt x="2169311" y="16605"/>
                </a:moveTo>
                <a:lnTo>
                  <a:pt x="2164726" y="16605"/>
                </a:lnTo>
                <a:lnTo>
                  <a:pt x="2162769" y="15794"/>
                </a:lnTo>
                <a:lnTo>
                  <a:pt x="2159526" y="12552"/>
                </a:lnTo>
                <a:lnTo>
                  <a:pt x="2158716" y="10595"/>
                </a:lnTo>
                <a:lnTo>
                  <a:pt x="2158716" y="6010"/>
                </a:lnTo>
                <a:lnTo>
                  <a:pt x="2159526" y="4053"/>
                </a:lnTo>
                <a:lnTo>
                  <a:pt x="2162769" y="810"/>
                </a:lnTo>
                <a:lnTo>
                  <a:pt x="2164726" y="0"/>
                </a:lnTo>
                <a:lnTo>
                  <a:pt x="2169311" y="0"/>
                </a:lnTo>
                <a:lnTo>
                  <a:pt x="2171268" y="810"/>
                </a:lnTo>
                <a:lnTo>
                  <a:pt x="2174510" y="4053"/>
                </a:lnTo>
                <a:lnTo>
                  <a:pt x="2175321" y="6010"/>
                </a:lnTo>
                <a:lnTo>
                  <a:pt x="2175321" y="10595"/>
                </a:lnTo>
                <a:lnTo>
                  <a:pt x="2174510" y="12552"/>
                </a:lnTo>
                <a:lnTo>
                  <a:pt x="2171268" y="15794"/>
                </a:lnTo>
                <a:lnTo>
                  <a:pt x="2169311" y="16605"/>
                </a:lnTo>
                <a:close/>
              </a:path>
              <a:path w="7057390" h="17145">
                <a:moveTo>
                  <a:pt x="2202522" y="16605"/>
                </a:moveTo>
                <a:lnTo>
                  <a:pt x="2197937" y="16605"/>
                </a:lnTo>
                <a:lnTo>
                  <a:pt x="2195980" y="15794"/>
                </a:lnTo>
                <a:lnTo>
                  <a:pt x="2192737" y="12552"/>
                </a:lnTo>
                <a:lnTo>
                  <a:pt x="2191927" y="10595"/>
                </a:lnTo>
                <a:lnTo>
                  <a:pt x="2191927" y="6010"/>
                </a:lnTo>
                <a:lnTo>
                  <a:pt x="2192737" y="4053"/>
                </a:lnTo>
                <a:lnTo>
                  <a:pt x="2195980" y="810"/>
                </a:lnTo>
                <a:lnTo>
                  <a:pt x="2197937" y="0"/>
                </a:lnTo>
                <a:lnTo>
                  <a:pt x="2202522" y="0"/>
                </a:lnTo>
                <a:lnTo>
                  <a:pt x="2204479" y="810"/>
                </a:lnTo>
                <a:lnTo>
                  <a:pt x="2207721" y="4053"/>
                </a:lnTo>
                <a:lnTo>
                  <a:pt x="2208532" y="6010"/>
                </a:lnTo>
                <a:lnTo>
                  <a:pt x="2208532" y="10595"/>
                </a:lnTo>
                <a:lnTo>
                  <a:pt x="2207721" y="12552"/>
                </a:lnTo>
                <a:lnTo>
                  <a:pt x="2204479" y="15794"/>
                </a:lnTo>
                <a:lnTo>
                  <a:pt x="2202522" y="16605"/>
                </a:lnTo>
                <a:close/>
              </a:path>
              <a:path w="7057390" h="17145">
                <a:moveTo>
                  <a:pt x="2235733" y="16605"/>
                </a:moveTo>
                <a:lnTo>
                  <a:pt x="2231148" y="16605"/>
                </a:lnTo>
                <a:lnTo>
                  <a:pt x="2229191" y="15794"/>
                </a:lnTo>
                <a:lnTo>
                  <a:pt x="2225948" y="12552"/>
                </a:lnTo>
                <a:lnTo>
                  <a:pt x="2225138" y="10595"/>
                </a:lnTo>
                <a:lnTo>
                  <a:pt x="2225138" y="6010"/>
                </a:lnTo>
                <a:lnTo>
                  <a:pt x="2225948" y="4053"/>
                </a:lnTo>
                <a:lnTo>
                  <a:pt x="2229191" y="810"/>
                </a:lnTo>
                <a:lnTo>
                  <a:pt x="2231148" y="0"/>
                </a:lnTo>
                <a:lnTo>
                  <a:pt x="2235733" y="0"/>
                </a:lnTo>
                <a:lnTo>
                  <a:pt x="2237690" y="810"/>
                </a:lnTo>
                <a:lnTo>
                  <a:pt x="2240932" y="4053"/>
                </a:lnTo>
                <a:lnTo>
                  <a:pt x="2241743" y="6010"/>
                </a:lnTo>
                <a:lnTo>
                  <a:pt x="2241743" y="10595"/>
                </a:lnTo>
                <a:lnTo>
                  <a:pt x="2240932" y="12552"/>
                </a:lnTo>
                <a:lnTo>
                  <a:pt x="2237690" y="15794"/>
                </a:lnTo>
                <a:lnTo>
                  <a:pt x="2235733" y="16605"/>
                </a:lnTo>
                <a:close/>
              </a:path>
              <a:path w="7057390" h="17145">
                <a:moveTo>
                  <a:pt x="2268944" y="16605"/>
                </a:moveTo>
                <a:lnTo>
                  <a:pt x="2264359" y="16605"/>
                </a:lnTo>
                <a:lnTo>
                  <a:pt x="2262402" y="15794"/>
                </a:lnTo>
                <a:lnTo>
                  <a:pt x="2259159" y="12552"/>
                </a:lnTo>
                <a:lnTo>
                  <a:pt x="2258349" y="10595"/>
                </a:lnTo>
                <a:lnTo>
                  <a:pt x="2258349" y="6010"/>
                </a:lnTo>
                <a:lnTo>
                  <a:pt x="2259159" y="4053"/>
                </a:lnTo>
                <a:lnTo>
                  <a:pt x="2262402" y="810"/>
                </a:lnTo>
                <a:lnTo>
                  <a:pt x="2264359" y="0"/>
                </a:lnTo>
                <a:lnTo>
                  <a:pt x="2268944" y="0"/>
                </a:lnTo>
                <a:lnTo>
                  <a:pt x="2270901" y="810"/>
                </a:lnTo>
                <a:lnTo>
                  <a:pt x="2274143" y="4053"/>
                </a:lnTo>
                <a:lnTo>
                  <a:pt x="2274954" y="6010"/>
                </a:lnTo>
                <a:lnTo>
                  <a:pt x="2274954" y="10595"/>
                </a:lnTo>
                <a:lnTo>
                  <a:pt x="2274143" y="12552"/>
                </a:lnTo>
                <a:lnTo>
                  <a:pt x="2270901" y="15794"/>
                </a:lnTo>
                <a:lnTo>
                  <a:pt x="2268944" y="16605"/>
                </a:lnTo>
                <a:close/>
              </a:path>
              <a:path w="7057390" h="17145">
                <a:moveTo>
                  <a:pt x="2302155" y="16605"/>
                </a:moveTo>
                <a:lnTo>
                  <a:pt x="2297570" y="16605"/>
                </a:lnTo>
                <a:lnTo>
                  <a:pt x="2295613" y="15794"/>
                </a:lnTo>
                <a:lnTo>
                  <a:pt x="2292370" y="12552"/>
                </a:lnTo>
                <a:lnTo>
                  <a:pt x="2291560" y="10595"/>
                </a:lnTo>
                <a:lnTo>
                  <a:pt x="2291560" y="6010"/>
                </a:lnTo>
                <a:lnTo>
                  <a:pt x="2292370" y="4053"/>
                </a:lnTo>
                <a:lnTo>
                  <a:pt x="2295613" y="810"/>
                </a:lnTo>
                <a:lnTo>
                  <a:pt x="2297570" y="0"/>
                </a:lnTo>
                <a:lnTo>
                  <a:pt x="2302155" y="0"/>
                </a:lnTo>
                <a:lnTo>
                  <a:pt x="2304112" y="810"/>
                </a:lnTo>
                <a:lnTo>
                  <a:pt x="2307354" y="4053"/>
                </a:lnTo>
                <a:lnTo>
                  <a:pt x="2308165" y="6010"/>
                </a:lnTo>
                <a:lnTo>
                  <a:pt x="2308165" y="10595"/>
                </a:lnTo>
                <a:lnTo>
                  <a:pt x="2307354" y="12552"/>
                </a:lnTo>
                <a:lnTo>
                  <a:pt x="2304112" y="15794"/>
                </a:lnTo>
                <a:lnTo>
                  <a:pt x="2302155" y="16605"/>
                </a:lnTo>
                <a:close/>
              </a:path>
              <a:path w="7057390" h="17145">
                <a:moveTo>
                  <a:pt x="2335366" y="16605"/>
                </a:moveTo>
                <a:lnTo>
                  <a:pt x="2330781" y="16605"/>
                </a:lnTo>
                <a:lnTo>
                  <a:pt x="2328824" y="15794"/>
                </a:lnTo>
                <a:lnTo>
                  <a:pt x="2325581" y="12552"/>
                </a:lnTo>
                <a:lnTo>
                  <a:pt x="2324771" y="10595"/>
                </a:lnTo>
                <a:lnTo>
                  <a:pt x="2324771" y="6010"/>
                </a:lnTo>
                <a:lnTo>
                  <a:pt x="2325581" y="4053"/>
                </a:lnTo>
                <a:lnTo>
                  <a:pt x="2328824" y="810"/>
                </a:lnTo>
                <a:lnTo>
                  <a:pt x="2330781" y="0"/>
                </a:lnTo>
                <a:lnTo>
                  <a:pt x="2335366" y="0"/>
                </a:lnTo>
                <a:lnTo>
                  <a:pt x="2337323" y="810"/>
                </a:lnTo>
                <a:lnTo>
                  <a:pt x="2340566" y="4053"/>
                </a:lnTo>
                <a:lnTo>
                  <a:pt x="2341376" y="6010"/>
                </a:lnTo>
                <a:lnTo>
                  <a:pt x="2341376" y="10595"/>
                </a:lnTo>
                <a:lnTo>
                  <a:pt x="2340566" y="12552"/>
                </a:lnTo>
                <a:lnTo>
                  <a:pt x="2337323" y="15794"/>
                </a:lnTo>
                <a:lnTo>
                  <a:pt x="2335366" y="16605"/>
                </a:lnTo>
                <a:close/>
              </a:path>
              <a:path w="7057390" h="17145">
                <a:moveTo>
                  <a:pt x="2368577" y="16605"/>
                </a:moveTo>
                <a:lnTo>
                  <a:pt x="2363992" y="16605"/>
                </a:lnTo>
                <a:lnTo>
                  <a:pt x="2362035" y="15794"/>
                </a:lnTo>
                <a:lnTo>
                  <a:pt x="2358792" y="12552"/>
                </a:lnTo>
                <a:lnTo>
                  <a:pt x="2357982" y="10595"/>
                </a:lnTo>
                <a:lnTo>
                  <a:pt x="2357982" y="6010"/>
                </a:lnTo>
                <a:lnTo>
                  <a:pt x="2358792" y="4053"/>
                </a:lnTo>
                <a:lnTo>
                  <a:pt x="2362035" y="810"/>
                </a:lnTo>
                <a:lnTo>
                  <a:pt x="2363992" y="0"/>
                </a:lnTo>
                <a:lnTo>
                  <a:pt x="2368577" y="0"/>
                </a:lnTo>
                <a:lnTo>
                  <a:pt x="2370534" y="810"/>
                </a:lnTo>
                <a:lnTo>
                  <a:pt x="2373777" y="4053"/>
                </a:lnTo>
                <a:lnTo>
                  <a:pt x="2374587" y="6010"/>
                </a:lnTo>
                <a:lnTo>
                  <a:pt x="2374587" y="10595"/>
                </a:lnTo>
                <a:lnTo>
                  <a:pt x="2373777" y="12552"/>
                </a:lnTo>
                <a:lnTo>
                  <a:pt x="2370534" y="15794"/>
                </a:lnTo>
                <a:lnTo>
                  <a:pt x="2368577" y="16605"/>
                </a:lnTo>
                <a:close/>
              </a:path>
              <a:path w="7057390" h="17145">
                <a:moveTo>
                  <a:pt x="2401788" y="16605"/>
                </a:moveTo>
                <a:lnTo>
                  <a:pt x="2397203" y="16605"/>
                </a:lnTo>
                <a:lnTo>
                  <a:pt x="2395246" y="15794"/>
                </a:lnTo>
                <a:lnTo>
                  <a:pt x="2392003" y="12552"/>
                </a:lnTo>
                <a:lnTo>
                  <a:pt x="2391193" y="10595"/>
                </a:lnTo>
                <a:lnTo>
                  <a:pt x="2391193" y="6010"/>
                </a:lnTo>
                <a:lnTo>
                  <a:pt x="2392003" y="4053"/>
                </a:lnTo>
                <a:lnTo>
                  <a:pt x="2395246" y="810"/>
                </a:lnTo>
                <a:lnTo>
                  <a:pt x="2397203" y="0"/>
                </a:lnTo>
                <a:lnTo>
                  <a:pt x="2401788" y="0"/>
                </a:lnTo>
                <a:lnTo>
                  <a:pt x="2403745" y="810"/>
                </a:lnTo>
                <a:lnTo>
                  <a:pt x="2406988" y="4053"/>
                </a:lnTo>
                <a:lnTo>
                  <a:pt x="2407798" y="6010"/>
                </a:lnTo>
                <a:lnTo>
                  <a:pt x="2407798" y="10595"/>
                </a:lnTo>
                <a:lnTo>
                  <a:pt x="2406988" y="12552"/>
                </a:lnTo>
                <a:lnTo>
                  <a:pt x="2403745" y="15794"/>
                </a:lnTo>
                <a:lnTo>
                  <a:pt x="2401788" y="16605"/>
                </a:lnTo>
                <a:close/>
              </a:path>
              <a:path w="7057390" h="17145">
                <a:moveTo>
                  <a:pt x="2434999" y="16605"/>
                </a:moveTo>
                <a:lnTo>
                  <a:pt x="2430414" y="16605"/>
                </a:lnTo>
                <a:lnTo>
                  <a:pt x="2428457" y="15794"/>
                </a:lnTo>
                <a:lnTo>
                  <a:pt x="2425214" y="12552"/>
                </a:lnTo>
                <a:lnTo>
                  <a:pt x="2424404" y="10595"/>
                </a:lnTo>
                <a:lnTo>
                  <a:pt x="2424404" y="6010"/>
                </a:lnTo>
                <a:lnTo>
                  <a:pt x="2425214" y="4053"/>
                </a:lnTo>
                <a:lnTo>
                  <a:pt x="2428457" y="810"/>
                </a:lnTo>
                <a:lnTo>
                  <a:pt x="2430414" y="0"/>
                </a:lnTo>
                <a:lnTo>
                  <a:pt x="2434999" y="0"/>
                </a:lnTo>
                <a:lnTo>
                  <a:pt x="2436956" y="810"/>
                </a:lnTo>
                <a:lnTo>
                  <a:pt x="2440199" y="4053"/>
                </a:lnTo>
                <a:lnTo>
                  <a:pt x="2441009" y="6010"/>
                </a:lnTo>
                <a:lnTo>
                  <a:pt x="2441009" y="10595"/>
                </a:lnTo>
                <a:lnTo>
                  <a:pt x="2440199" y="12552"/>
                </a:lnTo>
                <a:lnTo>
                  <a:pt x="2436956" y="15794"/>
                </a:lnTo>
                <a:lnTo>
                  <a:pt x="2434999" y="16605"/>
                </a:lnTo>
                <a:close/>
              </a:path>
              <a:path w="7057390" h="17145">
                <a:moveTo>
                  <a:pt x="2468210" y="16605"/>
                </a:moveTo>
                <a:lnTo>
                  <a:pt x="2463625" y="16605"/>
                </a:lnTo>
                <a:lnTo>
                  <a:pt x="2461668" y="15794"/>
                </a:lnTo>
                <a:lnTo>
                  <a:pt x="2458425" y="12552"/>
                </a:lnTo>
                <a:lnTo>
                  <a:pt x="2457615" y="10595"/>
                </a:lnTo>
                <a:lnTo>
                  <a:pt x="2457615" y="6010"/>
                </a:lnTo>
                <a:lnTo>
                  <a:pt x="2458425" y="4053"/>
                </a:lnTo>
                <a:lnTo>
                  <a:pt x="2461668" y="810"/>
                </a:lnTo>
                <a:lnTo>
                  <a:pt x="2463625" y="0"/>
                </a:lnTo>
                <a:lnTo>
                  <a:pt x="2468210" y="0"/>
                </a:lnTo>
                <a:lnTo>
                  <a:pt x="2470167" y="810"/>
                </a:lnTo>
                <a:lnTo>
                  <a:pt x="2473410" y="4053"/>
                </a:lnTo>
                <a:lnTo>
                  <a:pt x="2474220" y="6010"/>
                </a:lnTo>
                <a:lnTo>
                  <a:pt x="2474220" y="10595"/>
                </a:lnTo>
                <a:lnTo>
                  <a:pt x="2473410" y="12552"/>
                </a:lnTo>
                <a:lnTo>
                  <a:pt x="2470167" y="15794"/>
                </a:lnTo>
                <a:lnTo>
                  <a:pt x="2468210" y="16605"/>
                </a:lnTo>
                <a:close/>
              </a:path>
              <a:path w="7057390" h="17145">
                <a:moveTo>
                  <a:pt x="2501422" y="16605"/>
                </a:moveTo>
                <a:lnTo>
                  <a:pt x="2496836" y="16605"/>
                </a:lnTo>
                <a:lnTo>
                  <a:pt x="2494879" y="15794"/>
                </a:lnTo>
                <a:lnTo>
                  <a:pt x="2491636" y="12552"/>
                </a:lnTo>
                <a:lnTo>
                  <a:pt x="2490826" y="10595"/>
                </a:lnTo>
                <a:lnTo>
                  <a:pt x="2490826" y="6010"/>
                </a:lnTo>
                <a:lnTo>
                  <a:pt x="2491636" y="4053"/>
                </a:lnTo>
                <a:lnTo>
                  <a:pt x="2494879" y="810"/>
                </a:lnTo>
                <a:lnTo>
                  <a:pt x="2496836" y="0"/>
                </a:lnTo>
                <a:lnTo>
                  <a:pt x="2501422" y="0"/>
                </a:lnTo>
                <a:lnTo>
                  <a:pt x="2503378" y="810"/>
                </a:lnTo>
                <a:lnTo>
                  <a:pt x="2506621" y="4053"/>
                </a:lnTo>
                <a:lnTo>
                  <a:pt x="2507431" y="6010"/>
                </a:lnTo>
                <a:lnTo>
                  <a:pt x="2507431" y="10595"/>
                </a:lnTo>
                <a:lnTo>
                  <a:pt x="2506621" y="12552"/>
                </a:lnTo>
                <a:lnTo>
                  <a:pt x="2503378" y="15794"/>
                </a:lnTo>
                <a:lnTo>
                  <a:pt x="2501422" y="16605"/>
                </a:lnTo>
                <a:close/>
              </a:path>
              <a:path w="7057390" h="17145">
                <a:moveTo>
                  <a:pt x="2534632" y="16605"/>
                </a:moveTo>
                <a:lnTo>
                  <a:pt x="2530047" y="16605"/>
                </a:lnTo>
                <a:lnTo>
                  <a:pt x="2528090" y="15794"/>
                </a:lnTo>
                <a:lnTo>
                  <a:pt x="2524847" y="12552"/>
                </a:lnTo>
                <a:lnTo>
                  <a:pt x="2524037" y="10595"/>
                </a:lnTo>
                <a:lnTo>
                  <a:pt x="2524037" y="6010"/>
                </a:lnTo>
                <a:lnTo>
                  <a:pt x="2524847" y="4053"/>
                </a:lnTo>
                <a:lnTo>
                  <a:pt x="2528090" y="810"/>
                </a:lnTo>
                <a:lnTo>
                  <a:pt x="2530047" y="0"/>
                </a:lnTo>
                <a:lnTo>
                  <a:pt x="2534632" y="0"/>
                </a:lnTo>
                <a:lnTo>
                  <a:pt x="2536589" y="810"/>
                </a:lnTo>
                <a:lnTo>
                  <a:pt x="2539832" y="4053"/>
                </a:lnTo>
                <a:lnTo>
                  <a:pt x="2540642" y="6010"/>
                </a:lnTo>
                <a:lnTo>
                  <a:pt x="2540642" y="10595"/>
                </a:lnTo>
                <a:lnTo>
                  <a:pt x="2539832" y="12552"/>
                </a:lnTo>
                <a:lnTo>
                  <a:pt x="2536589" y="15794"/>
                </a:lnTo>
                <a:lnTo>
                  <a:pt x="2534632" y="16605"/>
                </a:lnTo>
                <a:close/>
              </a:path>
              <a:path w="7057390" h="17145">
                <a:moveTo>
                  <a:pt x="2567844" y="16605"/>
                </a:moveTo>
                <a:lnTo>
                  <a:pt x="2563258" y="16605"/>
                </a:lnTo>
                <a:lnTo>
                  <a:pt x="2561301" y="15794"/>
                </a:lnTo>
                <a:lnTo>
                  <a:pt x="2558058" y="12552"/>
                </a:lnTo>
                <a:lnTo>
                  <a:pt x="2557248" y="10595"/>
                </a:lnTo>
                <a:lnTo>
                  <a:pt x="2557248" y="6010"/>
                </a:lnTo>
                <a:lnTo>
                  <a:pt x="2558058" y="4053"/>
                </a:lnTo>
                <a:lnTo>
                  <a:pt x="2561301" y="810"/>
                </a:lnTo>
                <a:lnTo>
                  <a:pt x="2563258" y="0"/>
                </a:lnTo>
                <a:lnTo>
                  <a:pt x="2567844" y="0"/>
                </a:lnTo>
                <a:lnTo>
                  <a:pt x="2569800" y="810"/>
                </a:lnTo>
                <a:lnTo>
                  <a:pt x="2573043" y="4053"/>
                </a:lnTo>
                <a:lnTo>
                  <a:pt x="2573853" y="6010"/>
                </a:lnTo>
                <a:lnTo>
                  <a:pt x="2573853" y="10595"/>
                </a:lnTo>
                <a:lnTo>
                  <a:pt x="2573043" y="12552"/>
                </a:lnTo>
                <a:lnTo>
                  <a:pt x="2569800" y="15794"/>
                </a:lnTo>
                <a:lnTo>
                  <a:pt x="2567844" y="16605"/>
                </a:lnTo>
                <a:close/>
              </a:path>
              <a:path w="7057390" h="17145">
                <a:moveTo>
                  <a:pt x="2601054" y="16605"/>
                </a:moveTo>
                <a:lnTo>
                  <a:pt x="2596469" y="16605"/>
                </a:lnTo>
                <a:lnTo>
                  <a:pt x="2594512" y="15794"/>
                </a:lnTo>
                <a:lnTo>
                  <a:pt x="2591269" y="12552"/>
                </a:lnTo>
                <a:lnTo>
                  <a:pt x="2590459" y="10595"/>
                </a:lnTo>
                <a:lnTo>
                  <a:pt x="2590459" y="6010"/>
                </a:lnTo>
                <a:lnTo>
                  <a:pt x="2591269" y="4053"/>
                </a:lnTo>
                <a:lnTo>
                  <a:pt x="2594512" y="810"/>
                </a:lnTo>
                <a:lnTo>
                  <a:pt x="2596469" y="0"/>
                </a:lnTo>
                <a:lnTo>
                  <a:pt x="2601054" y="0"/>
                </a:lnTo>
                <a:lnTo>
                  <a:pt x="2603011" y="810"/>
                </a:lnTo>
                <a:lnTo>
                  <a:pt x="2606254" y="4053"/>
                </a:lnTo>
                <a:lnTo>
                  <a:pt x="2607064" y="6010"/>
                </a:lnTo>
                <a:lnTo>
                  <a:pt x="2607064" y="10595"/>
                </a:lnTo>
                <a:lnTo>
                  <a:pt x="2606254" y="12552"/>
                </a:lnTo>
                <a:lnTo>
                  <a:pt x="2603011" y="15794"/>
                </a:lnTo>
                <a:lnTo>
                  <a:pt x="2601054" y="16605"/>
                </a:lnTo>
                <a:close/>
              </a:path>
              <a:path w="7057390" h="17145">
                <a:moveTo>
                  <a:pt x="2634266" y="16605"/>
                </a:moveTo>
                <a:lnTo>
                  <a:pt x="2629680" y="16605"/>
                </a:lnTo>
                <a:lnTo>
                  <a:pt x="2627723" y="15794"/>
                </a:lnTo>
                <a:lnTo>
                  <a:pt x="2624480" y="12552"/>
                </a:lnTo>
                <a:lnTo>
                  <a:pt x="2623670" y="10595"/>
                </a:lnTo>
                <a:lnTo>
                  <a:pt x="2623670" y="6010"/>
                </a:lnTo>
                <a:lnTo>
                  <a:pt x="2624480" y="4053"/>
                </a:lnTo>
                <a:lnTo>
                  <a:pt x="2627723" y="810"/>
                </a:lnTo>
                <a:lnTo>
                  <a:pt x="2629680" y="0"/>
                </a:lnTo>
                <a:lnTo>
                  <a:pt x="2634266" y="0"/>
                </a:lnTo>
                <a:lnTo>
                  <a:pt x="2636222" y="810"/>
                </a:lnTo>
                <a:lnTo>
                  <a:pt x="2639465" y="4053"/>
                </a:lnTo>
                <a:lnTo>
                  <a:pt x="2640275" y="6010"/>
                </a:lnTo>
                <a:lnTo>
                  <a:pt x="2640275" y="10595"/>
                </a:lnTo>
                <a:lnTo>
                  <a:pt x="2639465" y="12552"/>
                </a:lnTo>
                <a:lnTo>
                  <a:pt x="2636222" y="15794"/>
                </a:lnTo>
                <a:lnTo>
                  <a:pt x="2634266" y="16605"/>
                </a:lnTo>
                <a:close/>
              </a:path>
              <a:path w="7057390" h="17145">
                <a:moveTo>
                  <a:pt x="2667476" y="16605"/>
                </a:moveTo>
                <a:lnTo>
                  <a:pt x="2662891" y="16605"/>
                </a:lnTo>
                <a:lnTo>
                  <a:pt x="2660934" y="15794"/>
                </a:lnTo>
                <a:lnTo>
                  <a:pt x="2657691" y="12552"/>
                </a:lnTo>
                <a:lnTo>
                  <a:pt x="2656881" y="10595"/>
                </a:lnTo>
                <a:lnTo>
                  <a:pt x="2656881" y="6010"/>
                </a:lnTo>
                <a:lnTo>
                  <a:pt x="2657691" y="4053"/>
                </a:lnTo>
                <a:lnTo>
                  <a:pt x="2660934" y="810"/>
                </a:lnTo>
                <a:lnTo>
                  <a:pt x="2662891" y="0"/>
                </a:lnTo>
                <a:lnTo>
                  <a:pt x="2667476" y="0"/>
                </a:lnTo>
                <a:lnTo>
                  <a:pt x="2669433" y="810"/>
                </a:lnTo>
                <a:lnTo>
                  <a:pt x="2672676" y="4053"/>
                </a:lnTo>
                <a:lnTo>
                  <a:pt x="2673486" y="6010"/>
                </a:lnTo>
                <a:lnTo>
                  <a:pt x="2673486" y="10595"/>
                </a:lnTo>
                <a:lnTo>
                  <a:pt x="2672676" y="12552"/>
                </a:lnTo>
                <a:lnTo>
                  <a:pt x="2669433" y="15794"/>
                </a:lnTo>
                <a:lnTo>
                  <a:pt x="2667476" y="16605"/>
                </a:lnTo>
                <a:close/>
              </a:path>
              <a:path w="7057390" h="17145">
                <a:moveTo>
                  <a:pt x="2700687" y="16605"/>
                </a:moveTo>
                <a:lnTo>
                  <a:pt x="2696102" y="16605"/>
                </a:lnTo>
                <a:lnTo>
                  <a:pt x="2694145" y="15794"/>
                </a:lnTo>
                <a:lnTo>
                  <a:pt x="2690902" y="12552"/>
                </a:lnTo>
                <a:lnTo>
                  <a:pt x="2690092" y="10595"/>
                </a:lnTo>
                <a:lnTo>
                  <a:pt x="2690092" y="6010"/>
                </a:lnTo>
                <a:lnTo>
                  <a:pt x="2690902" y="4053"/>
                </a:lnTo>
                <a:lnTo>
                  <a:pt x="2694145" y="810"/>
                </a:lnTo>
                <a:lnTo>
                  <a:pt x="2696102" y="0"/>
                </a:lnTo>
                <a:lnTo>
                  <a:pt x="2700687" y="0"/>
                </a:lnTo>
                <a:lnTo>
                  <a:pt x="2702644" y="810"/>
                </a:lnTo>
                <a:lnTo>
                  <a:pt x="2705887" y="4053"/>
                </a:lnTo>
                <a:lnTo>
                  <a:pt x="2706697" y="6010"/>
                </a:lnTo>
                <a:lnTo>
                  <a:pt x="2706697" y="10595"/>
                </a:lnTo>
                <a:lnTo>
                  <a:pt x="2705887" y="12552"/>
                </a:lnTo>
                <a:lnTo>
                  <a:pt x="2702644" y="15794"/>
                </a:lnTo>
                <a:lnTo>
                  <a:pt x="2700687" y="16605"/>
                </a:lnTo>
                <a:close/>
              </a:path>
              <a:path w="7057390" h="17145">
                <a:moveTo>
                  <a:pt x="2733898" y="16605"/>
                </a:moveTo>
                <a:lnTo>
                  <a:pt x="2729313" y="16605"/>
                </a:lnTo>
                <a:lnTo>
                  <a:pt x="2727356" y="15794"/>
                </a:lnTo>
                <a:lnTo>
                  <a:pt x="2724113" y="12552"/>
                </a:lnTo>
                <a:lnTo>
                  <a:pt x="2723303" y="10595"/>
                </a:lnTo>
                <a:lnTo>
                  <a:pt x="2723303" y="6010"/>
                </a:lnTo>
                <a:lnTo>
                  <a:pt x="2724113" y="4053"/>
                </a:lnTo>
                <a:lnTo>
                  <a:pt x="2727356" y="810"/>
                </a:lnTo>
                <a:lnTo>
                  <a:pt x="2729313" y="0"/>
                </a:lnTo>
                <a:lnTo>
                  <a:pt x="2733898" y="0"/>
                </a:lnTo>
                <a:lnTo>
                  <a:pt x="2735855" y="810"/>
                </a:lnTo>
                <a:lnTo>
                  <a:pt x="2739098" y="4053"/>
                </a:lnTo>
                <a:lnTo>
                  <a:pt x="2739908" y="6010"/>
                </a:lnTo>
                <a:lnTo>
                  <a:pt x="2739908" y="10595"/>
                </a:lnTo>
                <a:lnTo>
                  <a:pt x="2739098" y="12552"/>
                </a:lnTo>
                <a:lnTo>
                  <a:pt x="2735855" y="15794"/>
                </a:lnTo>
                <a:lnTo>
                  <a:pt x="2733898" y="16605"/>
                </a:lnTo>
                <a:close/>
              </a:path>
              <a:path w="7057390" h="17145">
                <a:moveTo>
                  <a:pt x="2767109" y="16605"/>
                </a:moveTo>
                <a:lnTo>
                  <a:pt x="2762524" y="16605"/>
                </a:lnTo>
                <a:lnTo>
                  <a:pt x="2760567" y="15794"/>
                </a:lnTo>
                <a:lnTo>
                  <a:pt x="2757325" y="12552"/>
                </a:lnTo>
                <a:lnTo>
                  <a:pt x="2756514" y="10595"/>
                </a:lnTo>
                <a:lnTo>
                  <a:pt x="2756514" y="6010"/>
                </a:lnTo>
                <a:lnTo>
                  <a:pt x="2757325" y="4053"/>
                </a:lnTo>
                <a:lnTo>
                  <a:pt x="2760567" y="810"/>
                </a:lnTo>
                <a:lnTo>
                  <a:pt x="2762524" y="0"/>
                </a:lnTo>
                <a:lnTo>
                  <a:pt x="2767109" y="0"/>
                </a:lnTo>
                <a:lnTo>
                  <a:pt x="2769066" y="810"/>
                </a:lnTo>
                <a:lnTo>
                  <a:pt x="2772309" y="4053"/>
                </a:lnTo>
                <a:lnTo>
                  <a:pt x="2773119" y="6010"/>
                </a:lnTo>
                <a:lnTo>
                  <a:pt x="2773119" y="10595"/>
                </a:lnTo>
                <a:lnTo>
                  <a:pt x="2772309" y="12552"/>
                </a:lnTo>
                <a:lnTo>
                  <a:pt x="2769066" y="15794"/>
                </a:lnTo>
                <a:lnTo>
                  <a:pt x="2767109" y="16605"/>
                </a:lnTo>
                <a:close/>
              </a:path>
              <a:path w="7057390" h="17145">
                <a:moveTo>
                  <a:pt x="2800320" y="16605"/>
                </a:moveTo>
                <a:lnTo>
                  <a:pt x="2795735" y="16605"/>
                </a:lnTo>
                <a:lnTo>
                  <a:pt x="2793778" y="15794"/>
                </a:lnTo>
                <a:lnTo>
                  <a:pt x="2790536" y="12552"/>
                </a:lnTo>
                <a:lnTo>
                  <a:pt x="2789725" y="10595"/>
                </a:lnTo>
                <a:lnTo>
                  <a:pt x="2789725" y="6010"/>
                </a:lnTo>
                <a:lnTo>
                  <a:pt x="2790536" y="4053"/>
                </a:lnTo>
                <a:lnTo>
                  <a:pt x="2793778" y="810"/>
                </a:lnTo>
                <a:lnTo>
                  <a:pt x="2795735" y="0"/>
                </a:lnTo>
                <a:lnTo>
                  <a:pt x="2800320" y="0"/>
                </a:lnTo>
                <a:lnTo>
                  <a:pt x="2802277" y="810"/>
                </a:lnTo>
                <a:lnTo>
                  <a:pt x="2805520" y="4053"/>
                </a:lnTo>
                <a:lnTo>
                  <a:pt x="2806330" y="6010"/>
                </a:lnTo>
                <a:lnTo>
                  <a:pt x="2806330" y="10595"/>
                </a:lnTo>
                <a:lnTo>
                  <a:pt x="2805520" y="12552"/>
                </a:lnTo>
                <a:lnTo>
                  <a:pt x="2802277" y="15794"/>
                </a:lnTo>
                <a:lnTo>
                  <a:pt x="2800320" y="16605"/>
                </a:lnTo>
                <a:close/>
              </a:path>
              <a:path w="7057390" h="17145">
                <a:moveTo>
                  <a:pt x="2833531" y="16605"/>
                </a:moveTo>
                <a:lnTo>
                  <a:pt x="2828946" y="16605"/>
                </a:lnTo>
                <a:lnTo>
                  <a:pt x="2826989" y="15794"/>
                </a:lnTo>
                <a:lnTo>
                  <a:pt x="2823747" y="12552"/>
                </a:lnTo>
                <a:lnTo>
                  <a:pt x="2822936" y="10595"/>
                </a:lnTo>
                <a:lnTo>
                  <a:pt x="2822936" y="6010"/>
                </a:lnTo>
                <a:lnTo>
                  <a:pt x="2823747" y="4053"/>
                </a:lnTo>
                <a:lnTo>
                  <a:pt x="2826989" y="810"/>
                </a:lnTo>
                <a:lnTo>
                  <a:pt x="2828946" y="0"/>
                </a:lnTo>
                <a:lnTo>
                  <a:pt x="2833531" y="0"/>
                </a:lnTo>
                <a:lnTo>
                  <a:pt x="2835488" y="810"/>
                </a:lnTo>
                <a:lnTo>
                  <a:pt x="2838731" y="4053"/>
                </a:lnTo>
                <a:lnTo>
                  <a:pt x="2839541" y="6010"/>
                </a:lnTo>
                <a:lnTo>
                  <a:pt x="2839541" y="10595"/>
                </a:lnTo>
                <a:lnTo>
                  <a:pt x="2838731" y="12552"/>
                </a:lnTo>
                <a:lnTo>
                  <a:pt x="2835488" y="15794"/>
                </a:lnTo>
                <a:lnTo>
                  <a:pt x="2833531" y="16605"/>
                </a:lnTo>
                <a:close/>
              </a:path>
              <a:path w="7057390" h="17145">
                <a:moveTo>
                  <a:pt x="2866742" y="16605"/>
                </a:moveTo>
                <a:lnTo>
                  <a:pt x="2862157" y="16605"/>
                </a:lnTo>
                <a:lnTo>
                  <a:pt x="2860200" y="15794"/>
                </a:lnTo>
                <a:lnTo>
                  <a:pt x="2856958" y="12552"/>
                </a:lnTo>
                <a:lnTo>
                  <a:pt x="2856147" y="10595"/>
                </a:lnTo>
                <a:lnTo>
                  <a:pt x="2856147" y="6010"/>
                </a:lnTo>
                <a:lnTo>
                  <a:pt x="2856958" y="4053"/>
                </a:lnTo>
                <a:lnTo>
                  <a:pt x="2860200" y="810"/>
                </a:lnTo>
                <a:lnTo>
                  <a:pt x="2862157" y="0"/>
                </a:lnTo>
                <a:lnTo>
                  <a:pt x="2866742" y="0"/>
                </a:lnTo>
                <a:lnTo>
                  <a:pt x="2868699" y="810"/>
                </a:lnTo>
                <a:lnTo>
                  <a:pt x="2871942" y="4053"/>
                </a:lnTo>
                <a:lnTo>
                  <a:pt x="2872752" y="6010"/>
                </a:lnTo>
                <a:lnTo>
                  <a:pt x="2872752" y="10595"/>
                </a:lnTo>
                <a:lnTo>
                  <a:pt x="2871942" y="12552"/>
                </a:lnTo>
                <a:lnTo>
                  <a:pt x="2868699" y="15794"/>
                </a:lnTo>
                <a:lnTo>
                  <a:pt x="2866742" y="16605"/>
                </a:lnTo>
                <a:close/>
              </a:path>
              <a:path w="7057390" h="17145">
                <a:moveTo>
                  <a:pt x="2899953" y="16605"/>
                </a:moveTo>
                <a:lnTo>
                  <a:pt x="2895368" y="16605"/>
                </a:lnTo>
                <a:lnTo>
                  <a:pt x="2893411" y="15794"/>
                </a:lnTo>
                <a:lnTo>
                  <a:pt x="2890168" y="12552"/>
                </a:lnTo>
                <a:lnTo>
                  <a:pt x="2889358" y="10595"/>
                </a:lnTo>
                <a:lnTo>
                  <a:pt x="2889358" y="6010"/>
                </a:lnTo>
                <a:lnTo>
                  <a:pt x="2890168" y="4053"/>
                </a:lnTo>
                <a:lnTo>
                  <a:pt x="2893411" y="810"/>
                </a:lnTo>
                <a:lnTo>
                  <a:pt x="2895368" y="0"/>
                </a:lnTo>
                <a:lnTo>
                  <a:pt x="2899953" y="0"/>
                </a:lnTo>
                <a:lnTo>
                  <a:pt x="2901910" y="810"/>
                </a:lnTo>
                <a:lnTo>
                  <a:pt x="2905153" y="4053"/>
                </a:lnTo>
                <a:lnTo>
                  <a:pt x="2905963" y="6010"/>
                </a:lnTo>
                <a:lnTo>
                  <a:pt x="2905963" y="10595"/>
                </a:lnTo>
                <a:lnTo>
                  <a:pt x="2905153" y="12552"/>
                </a:lnTo>
                <a:lnTo>
                  <a:pt x="2901910" y="15794"/>
                </a:lnTo>
                <a:lnTo>
                  <a:pt x="2899953" y="16605"/>
                </a:lnTo>
                <a:close/>
              </a:path>
              <a:path w="7057390" h="17145">
                <a:moveTo>
                  <a:pt x="2933164" y="16605"/>
                </a:moveTo>
                <a:lnTo>
                  <a:pt x="2928579" y="16605"/>
                </a:lnTo>
                <a:lnTo>
                  <a:pt x="2926622" y="15794"/>
                </a:lnTo>
                <a:lnTo>
                  <a:pt x="2923380" y="12552"/>
                </a:lnTo>
                <a:lnTo>
                  <a:pt x="2922569" y="10595"/>
                </a:lnTo>
                <a:lnTo>
                  <a:pt x="2922569" y="6010"/>
                </a:lnTo>
                <a:lnTo>
                  <a:pt x="2923380" y="4053"/>
                </a:lnTo>
                <a:lnTo>
                  <a:pt x="2926622" y="810"/>
                </a:lnTo>
                <a:lnTo>
                  <a:pt x="2928579" y="0"/>
                </a:lnTo>
                <a:lnTo>
                  <a:pt x="2933164" y="0"/>
                </a:lnTo>
                <a:lnTo>
                  <a:pt x="2935121" y="810"/>
                </a:lnTo>
                <a:lnTo>
                  <a:pt x="2938364" y="4053"/>
                </a:lnTo>
                <a:lnTo>
                  <a:pt x="2939174" y="6010"/>
                </a:lnTo>
                <a:lnTo>
                  <a:pt x="2939174" y="10595"/>
                </a:lnTo>
                <a:lnTo>
                  <a:pt x="2938364" y="12552"/>
                </a:lnTo>
                <a:lnTo>
                  <a:pt x="2935121" y="15794"/>
                </a:lnTo>
                <a:lnTo>
                  <a:pt x="2933164" y="16605"/>
                </a:lnTo>
                <a:close/>
              </a:path>
              <a:path w="7057390" h="17145">
                <a:moveTo>
                  <a:pt x="2966375" y="16605"/>
                </a:moveTo>
                <a:lnTo>
                  <a:pt x="2961790" y="16605"/>
                </a:lnTo>
                <a:lnTo>
                  <a:pt x="2959833" y="15794"/>
                </a:lnTo>
                <a:lnTo>
                  <a:pt x="2956591" y="12552"/>
                </a:lnTo>
                <a:lnTo>
                  <a:pt x="2955780" y="10595"/>
                </a:lnTo>
                <a:lnTo>
                  <a:pt x="2955780" y="6010"/>
                </a:lnTo>
                <a:lnTo>
                  <a:pt x="2956591" y="4053"/>
                </a:lnTo>
                <a:lnTo>
                  <a:pt x="2959833" y="810"/>
                </a:lnTo>
                <a:lnTo>
                  <a:pt x="2961790" y="0"/>
                </a:lnTo>
                <a:lnTo>
                  <a:pt x="2966375" y="0"/>
                </a:lnTo>
                <a:lnTo>
                  <a:pt x="2968332" y="810"/>
                </a:lnTo>
                <a:lnTo>
                  <a:pt x="2971575" y="4053"/>
                </a:lnTo>
                <a:lnTo>
                  <a:pt x="2972385" y="6010"/>
                </a:lnTo>
                <a:lnTo>
                  <a:pt x="2972385" y="10595"/>
                </a:lnTo>
                <a:lnTo>
                  <a:pt x="2971575" y="12552"/>
                </a:lnTo>
                <a:lnTo>
                  <a:pt x="2968332" y="15794"/>
                </a:lnTo>
                <a:lnTo>
                  <a:pt x="2966375" y="16605"/>
                </a:lnTo>
                <a:close/>
              </a:path>
              <a:path w="7057390" h="17145">
                <a:moveTo>
                  <a:pt x="2999587" y="16605"/>
                </a:moveTo>
                <a:lnTo>
                  <a:pt x="2995001" y="16605"/>
                </a:lnTo>
                <a:lnTo>
                  <a:pt x="2993044" y="15794"/>
                </a:lnTo>
                <a:lnTo>
                  <a:pt x="2989802" y="12552"/>
                </a:lnTo>
                <a:lnTo>
                  <a:pt x="2988991" y="10595"/>
                </a:lnTo>
                <a:lnTo>
                  <a:pt x="2988991" y="6010"/>
                </a:lnTo>
                <a:lnTo>
                  <a:pt x="2989802" y="4053"/>
                </a:lnTo>
                <a:lnTo>
                  <a:pt x="2993044" y="810"/>
                </a:lnTo>
                <a:lnTo>
                  <a:pt x="2995001" y="0"/>
                </a:lnTo>
                <a:lnTo>
                  <a:pt x="2999587" y="0"/>
                </a:lnTo>
                <a:lnTo>
                  <a:pt x="3001543" y="810"/>
                </a:lnTo>
                <a:lnTo>
                  <a:pt x="3004786" y="4053"/>
                </a:lnTo>
                <a:lnTo>
                  <a:pt x="3005596" y="6010"/>
                </a:lnTo>
                <a:lnTo>
                  <a:pt x="3005596" y="10595"/>
                </a:lnTo>
                <a:lnTo>
                  <a:pt x="3004786" y="12552"/>
                </a:lnTo>
                <a:lnTo>
                  <a:pt x="3001543" y="15794"/>
                </a:lnTo>
                <a:lnTo>
                  <a:pt x="2999587" y="16605"/>
                </a:lnTo>
                <a:close/>
              </a:path>
              <a:path w="7057390" h="17145">
                <a:moveTo>
                  <a:pt x="3032798" y="16605"/>
                </a:moveTo>
                <a:lnTo>
                  <a:pt x="3028212" y="16605"/>
                </a:lnTo>
                <a:lnTo>
                  <a:pt x="3026255" y="15794"/>
                </a:lnTo>
                <a:lnTo>
                  <a:pt x="3023013" y="12552"/>
                </a:lnTo>
                <a:lnTo>
                  <a:pt x="3022202" y="10595"/>
                </a:lnTo>
                <a:lnTo>
                  <a:pt x="3022202" y="6010"/>
                </a:lnTo>
                <a:lnTo>
                  <a:pt x="3023013" y="4053"/>
                </a:lnTo>
                <a:lnTo>
                  <a:pt x="3026255" y="810"/>
                </a:lnTo>
                <a:lnTo>
                  <a:pt x="3028212" y="0"/>
                </a:lnTo>
                <a:lnTo>
                  <a:pt x="3032798" y="0"/>
                </a:lnTo>
                <a:lnTo>
                  <a:pt x="3034754" y="810"/>
                </a:lnTo>
                <a:lnTo>
                  <a:pt x="3037997" y="4053"/>
                </a:lnTo>
                <a:lnTo>
                  <a:pt x="3038807" y="6010"/>
                </a:lnTo>
                <a:lnTo>
                  <a:pt x="3038807" y="10595"/>
                </a:lnTo>
                <a:lnTo>
                  <a:pt x="3037997" y="12552"/>
                </a:lnTo>
                <a:lnTo>
                  <a:pt x="3034754" y="15794"/>
                </a:lnTo>
                <a:lnTo>
                  <a:pt x="3032798" y="16605"/>
                </a:lnTo>
                <a:close/>
              </a:path>
              <a:path w="7057390" h="17145">
                <a:moveTo>
                  <a:pt x="3066009" y="16605"/>
                </a:moveTo>
                <a:lnTo>
                  <a:pt x="3061423" y="16605"/>
                </a:lnTo>
                <a:lnTo>
                  <a:pt x="3059466" y="15794"/>
                </a:lnTo>
                <a:lnTo>
                  <a:pt x="3056224" y="12552"/>
                </a:lnTo>
                <a:lnTo>
                  <a:pt x="3055413" y="10595"/>
                </a:lnTo>
                <a:lnTo>
                  <a:pt x="3055413" y="6010"/>
                </a:lnTo>
                <a:lnTo>
                  <a:pt x="3056224" y="4053"/>
                </a:lnTo>
                <a:lnTo>
                  <a:pt x="3059466" y="810"/>
                </a:lnTo>
                <a:lnTo>
                  <a:pt x="3061423" y="0"/>
                </a:lnTo>
                <a:lnTo>
                  <a:pt x="3066009" y="0"/>
                </a:lnTo>
                <a:lnTo>
                  <a:pt x="3067965" y="810"/>
                </a:lnTo>
                <a:lnTo>
                  <a:pt x="3071208" y="4053"/>
                </a:lnTo>
                <a:lnTo>
                  <a:pt x="3072018" y="6010"/>
                </a:lnTo>
                <a:lnTo>
                  <a:pt x="3072018" y="10595"/>
                </a:lnTo>
                <a:lnTo>
                  <a:pt x="3071208" y="12552"/>
                </a:lnTo>
                <a:lnTo>
                  <a:pt x="3067965" y="15794"/>
                </a:lnTo>
                <a:lnTo>
                  <a:pt x="3066009" y="16605"/>
                </a:lnTo>
                <a:close/>
              </a:path>
              <a:path w="7057390" h="17145">
                <a:moveTo>
                  <a:pt x="3099220" y="16605"/>
                </a:moveTo>
                <a:lnTo>
                  <a:pt x="3094634" y="16605"/>
                </a:lnTo>
                <a:lnTo>
                  <a:pt x="3092677" y="15794"/>
                </a:lnTo>
                <a:lnTo>
                  <a:pt x="3089435" y="12552"/>
                </a:lnTo>
                <a:lnTo>
                  <a:pt x="3088624" y="10595"/>
                </a:lnTo>
                <a:lnTo>
                  <a:pt x="3088624" y="6010"/>
                </a:lnTo>
                <a:lnTo>
                  <a:pt x="3089435" y="4053"/>
                </a:lnTo>
                <a:lnTo>
                  <a:pt x="3092677" y="810"/>
                </a:lnTo>
                <a:lnTo>
                  <a:pt x="3094634" y="0"/>
                </a:lnTo>
                <a:lnTo>
                  <a:pt x="3099220" y="0"/>
                </a:lnTo>
                <a:lnTo>
                  <a:pt x="3101177" y="810"/>
                </a:lnTo>
                <a:lnTo>
                  <a:pt x="3104419" y="4053"/>
                </a:lnTo>
                <a:lnTo>
                  <a:pt x="3105229" y="6010"/>
                </a:lnTo>
                <a:lnTo>
                  <a:pt x="3105229" y="10595"/>
                </a:lnTo>
                <a:lnTo>
                  <a:pt x="3104419" y="12552"/>
                </a:lnTo>
                <a:lnTo>
                  <a:pt x="3101177" y="15794"/>
                </a:lnTo>
                <a:lnTo>
                  <a:pt x="3099220" y="16605"/>
                </a:lnTo>
                <a:close/>
              </a:path>
              <a:path w="7057390" h="17145">
                <a:moveTo>
                  <a:pt x="3132431" y="16605"/>
                </a:moveTo>
                <a:lnTo>
                  <a:pt x="3127845" y="16605"/>
                </a:lnTo>
                <a:lnTo>
                  <a:pt x="3125888" y="15794"/>
                </a:lnTo>
                <a:lnTo>
                  <a:pt x="3122646" y="12552"/>
                </a:lnTo>
                <a:lnTo>
                  <a:pt x="3121835" y="10595"/>
                </a:lnTo>
                <a:lnTo>
                  <a:pt x="3121835" y="6010"/>
                </a:lnTo>
                <a:lnTo>
                  <a:pt x="3122646" y="4053"/>
                </a:lnTo>
                <a:lnTo>
                  <a:pt x="3125888" y="810"/>
                </a:lnTo>
                <a:lnTo>
                  <a:pt x="3127845" y="0"/>
                </a:lnTo>
                <a:lnTo>
                  <a:pt x="3132431" y="0"/>
                </a:lnTo>
                <a:lnTo>
                  <a:pt x="3134388" y="810"/>
                </a:lnTo>
                <a:lnTo>
                  <a:pt x="3137630" y="4053"/>
                </a:lnTo>
                <a:lnTo>
                  <a:pt x="3138441" y="6010"/>
                </a:lnTo>
                <a:lnTo>
                  <a:pt x="3138441" y="10595"/>
                </a:lnTo>
                <a:lnTo>
                  <a:pt x="3137630" y="12552"/>
                </a:lnTo>
                <a:lnTo>
                  <a:pt x="3134388" y="15794"/>
                </a:lnTo>
                <a:lnTo>
                  <a:pt x="3132431" y="16605"/>
                </a:lnTo>
                <a:close/>
              </a:path>
              <a:path w="7057390" h="17145">
                <a:moveTo>
                  <a:pt x="3165641" y="16605"/>
                </a:moveTo>
                <a:lnTo>
                  <a:pt x="3161056" y="16605"/>
                </a:lnTo>
                <a:lnTo>
                  <a:pt x="3159099" y="15794"/>
                </a:lnTo>
                <a:lnTo>
                  <a:pt x="3155857" y="12552"/>
                </a:lnTo>
                <a:lnTo>
                  <a:pt x="3155046" y="10595"/>
                </a:lnTo>
                <a:lnTo>
                  <a:pt x="3155046" y="6010"/>
                </a:lnTo>
                <a:lnTo>
                  <a:pt x="3155857" y="4053"/>
                </a:lnTo>
                <a:lnTo>
                  <a:pt x="3159099" y="810"/>
                </a:lnTo>
                <a:lnTo>
                  <a:pt x="3161056" y="0"/>
                </a:lnTo>
                <a:lnTo>
                  <a:pt x="3165641" y="0"/>
                </a:lnTo>
                <a:lnTo>
                  <a:pt x="3167598" y="810"/>
                </a:lnTo>
                <a:lnTo>
                  <a:pt x="3170841" y="4053"/>
                </a:lnTo>
                <a:lnTo>
                  <a:pt x="3171651" y="6010"/>
                </a:lnTo>
                <a:lnTo>
                  <a:pt x="3171651" y="10595"/>
                </a:lnTo>
                <a:lnTo>
                  <a:pt x="3170841" y="12552"/>
                </a:lnTo>
                <a:lnTo>
                  <a:pt x="3167598" y="15794"/>
                </a:lnTo>
                <a:lnTo>
                  <a:pt x="3165641" y="16605"/>
                </a:lnTo>
                <a:close/>
              </a:path>
              <a:path w="7057390" h="17145">
                <a:moveTo>
                  <a:pt x="3198853" y="16605"/>
                </a:moveTo>
                <a:lnTo>
                  <a:pt x="3194267" y="16605"/>
                </a:lnTo>
                <a:lnTo>
                  <a:pt x="3192310" y="15794"/>
                </a:lnTo>
                <a:lnTo>
                  <a:pt x="3189068" y="12552"/>
                </a:lnTo>
                <a:lnTo>
                  <a:pt x="3188257" y="10595"/>
                </a:lnTo>
                <a:lnTo>
                  <a:pt x="3188257" y="6010"/>
                </a:lnTo>
                <a:lnTo>
                  <a:pt x="3189068" y="4053"/>
                </a:lnTo>
                <a:lnTo>
                  <a:pt x="3192310" y="810"/>
                </a:lnTo>
                <a:lnTo>
                  <a:pt x="3194267" y="0"/>
                </a:lnTo>
                <a:lnTo>
                  <a:pt x="3198853" y="0"/>
                </a:lnTo>
                <a:lnTo>
                  <a:pt x="3200810" y="810"/>
                </a:lnTo>
                <a:lnTo>
                  <a:pt x="3204052" y="4053"/>
                </a:lnTo>
                <a:lnTo>
                  <a:pt x="3204863" y="6010"/>
                </a:lnTo>
                <a:lnTo>
                  <a:pt x="3204863" y="10595"/>
                </a:lnTo>
                <a:lnTo>
                  <a:pt x="3204052" y="12552"/>
                </a:lnTo>
                <a:lnTo>
                  <a:pt x="3200810" y="15794"/>
                </a:lnTo>
                <a:lnTo>
                  <a:pt x="3198853" y="16605"/>
                </a:lnTo>
                <a:close/>
              </a:path>
              <a:path w="7057390" h="17145">
                <a:moveTo>
                  <a:pt x="3232063" y="16605"/>
                </a:moveTo>
                <a:lnTo>
                  <a:pt x="3227478" y="16605"/>
                </a:lnTo>
                <a:lnTo>
                  <a:pt x="3225521" y="15794"/>
                </a:lnTo>
                <a:lnTo>
                  <a:pt x="3222279" y="12552"/>
                </a:lnTo>
                <a:lnTo>
                  <a:pt x="3221468" y="10595"/>
                </a:lnTo>
                <a:lnTo>
                  <a:pt x="3221468" y="6010"/>
                </a:lnTo>
                <a:lnTo>
                  <a:pt x="3222279" y="4053"/>
                </a:lnTo>
                <a:lnTo>
                  <a:pt x="3225521" y="810"/>
                </a:lnTo>
                <a:lnTo>
                  <a:pt x="3227478" y="0"/>
                </a:lnTo>
                <a:lnTo>
                  <a:pt x="3232063" y="0"/>
                </a:lnTo>
                <a:lnTo>
                  <a:pt x="3234020" y="810"/>
                </a:lnTo>
                <a:lnTo>
                  <a:pt x="3237263" y="4053"/>
                </a:lnTo>
                <a:lnTo>
                  <a:pt x="3238073" y="6010"/>
                </a:lnTo>
                <a:lnTo>
                  <a:pt x="3238073" y="10595"/>
                </a:lnTo>
                <a:lnTo>
                  <a:pt x="3237263" y="12552"/>
                </a:lnTo>
                <a:lnTo>
                  <a:pt x="3234020" y="15794"/>
                </a:lnTo>
                <a:lnTo>
                  <a:pt x="3232063" y="16605"/>
                </a:lnTo>
                <a:close/>
              </a:path>
              <a:path w="7057390" h="17145">
                <a:moveTo>
                  <a:pt x="3265275" y="16605"/>
                </a:moveTo>
                <a:lnTo>
                  <a:pt x="3260689" y="16605"/>
                </a:lnTo>
                <a:lnTo>
                  <a:pt x="3258732" y="15794"/>
                </a:lnTo>
                <a:lnTo>
                  <a:pt x="3255490" y="12552"/>
                </a:lnTo>
                <a:lnTo>
                  <a:pt x="3254679" y="10595"/>
                </a:lnTo>
                <a:lnTo>
                  <a:pt x="3254679" y="6010"/>
                </a:lnTo>
                <a:lnTo>
                  <a:pt x="3255490" y="4053"/>
                </a:lnTo>
                <a:lnTo>
                  <a:pt x="3258732" y="810"/>
                </a:lnTo>
                <a:lnTo>
                  <a:pt x="3260689" y="0"/>
                </a:lnTo>
                <a:lnTo>
                  <a:pt x="3265275" y="0"/>
                </a:lnTo>
                <a:lnTo>
                  <a:pt x="3267232" y="810"/>
                </a:lnTo>
                <a:lnTo>
                  <a:pt x="3270474" y="4053"/>
                </a:lnTo>
                <a:lnTo>
                  <a:pt x="3271285" y="6010"/>
                </a:lnTo>
                <a:lnTo>
                  <a:pt x="3271285" y="10595"/>
                </a:lnTo>
                <a:lnTo>
                  <a:pt x="3270474" y="12552"/>
                </a:lnTo>
                <a:lnTo>
                  <a:pt x="3267232" y="15794"/>
                </a:lnTo>
                <a:lnTo>
                  <a:pt x="3265275" y="16605"/>
                </a:lnTo>
                <a:close/>
              </a:path>
              <a:path w="7057390" h="17145">
                <a:moveTo>
                  <a:pt x="3298486" y="16605"/>
                </a:moveTo>
                <a:lnTo>
                  <a:pt x="3293900" y="16605"/>
                </a:lnTo>
                <a:lnTo>
                  <a:pt x="3291943" y="15794"/>
                </a:lnTo>
                <a:lnTo>
                  <a:pt x="3288701" y="12552"/>
                </a:lnTo>
                <a:lnTo>
                  <a:pt x="3287890" y="10595"/>
                </a:lnTo>
                <a:lnTo>
                  <a:pt x="3287890" y="6010"/>
                </a:lnTo>
                <a:lnTo>
                  <a:pt x="3288701" y="4053"/>
                </a:lnTo>
                <a:lnTo>
                  <a:pt x="3291943" y="810"/>
                </a:lnTo>
                <a:lnTo>
                  <a:pt x="3293900" y="0"/>
                </a:lnTo>
                <a:lnTo>
                  <a:pt x="3298486" y="0"/>
                </a:lnTo>
                <a:lnTo>
                  <a:pt x="3300443" y="810"/>
                </a:lnTo>
                <a:lnTo>
                  <a:pt x="3303685" y="4053"/>
                </a:lnTo>
                <a:lnTo>
                  <a:pt x="3304496" y="6010"/>
                </a:lnTo>
                <a:lnTo>
                  <a:pt x="3304496" y="10595"/>
                </a:lnTo>
                <a:lnTo>
                  <a:pt x="3303685" y="12552"/>
                </a:lnTo>
                <a:lnTo>
                  <a:pt x="3300443" y="15794"/>
                </a:lnTo>
                <a:lnTo>
                  <a:pt x="3298486" y="16605"/>
                </a:lnTo>
                <a:close/>
              </a:path>
              <a:path w="7057390" h="17145">
                <a:moveTo>
                  <a:pt x="3331697" y="16605"/>
                </a:moveTo>
                <a:lnTo>
                  <a:pt x="3327111" y="16605"/>
                </a:lnTo>
                <a:lnTo>
                  <a:pt x="3325154" y="15794"/>
                </a:lnTo>
                <a:lnTo>
                  <a:pt x="3321912" y="12552"/>
                </a:lnTo>
                <a:lnTo>
                  <a:pt x="3321101" y="10595"/>
                </a:lnTo>
                <a:lnTo>
                  <a:pt x="3321101" y="6010"/>
                </a:lnTo>
                <a:lnTo>
                  <a:pt x="3321912" y="4053"/>
                </a:lnTo>
                <a:lnTo>
                  <a:pt x="3325154" y="810"/>
                </a:lnTo>
                <a:lnTo>
                  <a:pt x="3327111" y="0"/>
                </a:lnTo>
                <a:lnTo>
                  <a:pt x="3331697" y="0"/>
                </a:lnTo>
                <a:lnTo>
                  <a:pt x="3333654" y="810"/>
                </a:lnTo>
                <a:lnTo>
                  <a:pt x="3336896" y="4053"/>
                </a:lnTo>
                <a:lnTo>
                  <a:pt x="3337707" y="6010"/>
                </a:lnTo>
                <a:lnTo>
                  <a:pt x="3337707" y="10595"/>
                </a:lnTo>
                <a:lnTo>
                  <a:pt x="3336896" y="12552"/>
                </a:lnTo>
                <a:lnTo>
                  <a:pt x="3333654" y="15794"/>
                </a:lnTo>
                <a:lnTo>
                  <a:pt x="3331697" y="16605"/>
                </a:lnTo>
                <a:close/>
              </a:path>
              <a:path w="7057390" h="17145">
                <a:moveTo>
                  <a:pt x="3364908" y="16605"/>
                </a:moveTo>
                <a:lnTo>
                  <a:pt x="3360322" y="16605"/>
                </a:lnTo>
                <a:lnTo>
                  <a:pt x="3358365" y="15794"/>
                </a:lnTo>
                <a:lnTo>
                  <a:pt x="3355123" y="12552"/>
                </a:lnTo>
                <a:lnTo>
                  <a:pt x="3354312" y="10595"/>
                </a:lnTo>
                <a:lnTo>
                  <a:pt x="3354312" y="6010"/>
                </a:lnTo>
                <a:lnTo>
                  <a:pt x="3355123" y="4053"/>
                </a:lnTo>
                <a:lnTo>
                  <a:pt x="3358365" y="810"/>
                </a:lnTo>
                <a:lnTo>
                  <a:pt x="3360322" y="0"/>
                </a:lnTo>
                <a:lnTo>
                  <a:pt x="3364908" y="0"/>
                </a:lnTo>
                <a:lnTo>
                  <a:pt x="3366865" y="810"/>
                </a:lnTo>
                <a:lnTo>
                  <a:pt x="3370107" y="4053"/>
                </a:lnTo>
                <a:lnTo>
                  <a:pt x="3370918" y="6010"/>
                </a:lnTo>
                <a:lnTo>
                  <a:pt x="3370918" y="10595"/>
                </a:lnTo>
                <a:lnTo>
                  <a:pt x="3370107" y="12552"/>
                </a:lnTo>
                <a:lnTo>
                  <a:pt x="3366865" y="15794"/>
                </a:lnTo>
                <a:lnTo>
                  <a:pt x="3364908" y="16605"/>
                </a:lnTo>
                <a:close/>
              </a:path>
              <a:path w="7057390" h="17145">
                <a:moveTo>
                  <a:pt x="3398119" y="16605"/>
                </a:moveTo>
                <a:lnTo>
                  <a:pt x="3393533" y="16605"/>
                </a:lnTo>
                <a:lnTo>
                  <a:pt x="3391576" y="15794"/>
                </a:lnTo>
                <a:lnTo>
                  <a:pt x="3388334" y="12552"/>
                </a:lnTo>
                <a:lnTo>
                  <a:pt x="3387523" y="10595"/>
                </a:lnTo>
                <a:lnTo>
                  <a:pt x="3387523" y="6010"/>
                </a:lnTo>
                <a:lnTo>
                  <a:pt x="3388334" y="4053"/>
                </a:lnTo>
                <a:lnTo>
                  <a:pt x="3391576" y="810"/>
                </a:lnTo>
                <a:lnTo>
                  <a:pt x="3393533" y="0"/>
                </a:lnTo>
                <a:lnTo>
                  <a:pt x="3398119" y="0"/>
                </a:lnTo>
                <a:lnTo>
                  <a:pt x="3400076" y="810"/>
                </a:lnTo>
                <a:lnTo>
                  <a:pt x="3403318" y="4053"/>
                </a:lnTo>
                <a:lnTo>
                  <a:pt x="3404129" y="6010"/>
                </a:lnTo>
                <a:lnTo>
                  <a:pt x="3404129" y="10595"/>
                </a:lnTo>
                <a:lnTo>
                  <a:pt x="3403318" y="12552"/>
                </a:lnTo>
                <a:lnTo>
                  <a:pt x="3400076" y="15794"/>
                </a:lnTo>
                <a:lnTo>
                  <a:pt x="3398119" y="16605"/>
                </a:lnTo>
                <a:close/>
              </a:path>
              <a:path w="7057390" h="17145">
                <a:moveTo>
                  <a:pt x="3431330" y="16605"/>
                </a:moveTo>
                <a:lnTo>
                  <a:pt x="3426744" y="16605"/>
                </a:lnTo>
                <a:lnTo>
                  <a:pt x="3424787" y="15794"/>
                </a:lnTo>
                <a:lnTo>
                  <a:pt x="3421545" y="12552"/>
                </a:lnTo>
                <a:lnTo>
                  <a:pt x="3420734" y="10595"/>
                </a:lnTo>
                <a:lnTo>
                  <a:pt x="3420734" y="6010"/>
                </a:lnTo>
                <a:lnTo>
                  <a:pt x="3421545" y="4053"/>
                </a:lnTo>
                <a:lnTo>
                  <a:pt x="3424787" y="810"/>
                </a:lnTo>
                <a:lnTo>
                  <a:pt x="3426744" y="0"/>
                </a:lnTo>
                <a:lnTo>
                  <a:pt x="3431330" y="0"/>
                </a:lnTo>
                <a:lnTo>
                  <a:pt x="3433287" y="810"/>
                </a:lnTo>
                <a:lnTo>
                  <a:pt x="3436529" y="4053"/>
                </a:lnTo>
                <a:lnTo>
                  <a:pt x="3437340" y="6010"/>
                </a:lnTo>
                <a:lnTo>
                  <a:pt x="3437340" y="10595"/>
                </a:lnTo>
                <a:lnTo>
                  <a:pt x="3436529" y="12552"/>
                </a:lnTo>
                <a:lnTo>
                  <a:pt x="3433287" y="15794"/>
                </a:lnTo>
                <a:lnTo>
                  <a:pt x="3431330" y="16605"/>
                </a:lnTo>
                <a:close/>
              </a:path>
              <a:path w="7057390" h="17145">
                <a:moveTo>
                  <a:pt x="3464541" y="16605"/>
                </a:moveTo>
                <a:lnTo>
                  <a:pt x="3459955" y="16605"/>
                </a:lnTo>
                <a:lnTo>
                  <a:pt x="3457998" y="15794"/>
                </a:lnTo>
                <a:lnTo>
                  <a:pt x="3454755" y="12552"/>
                </a:lnTo>
                <a:lnTo>
                  <a:pt x="3453945" y="10595"/>
                </a:lnTo>
                <a:lnTo>
                  <a:pt x="3453945" y="6010"/>
                </a:lnTo>
                <a:lnTo>
                  <a:pt x="3454755" y="4053"/>
                </a:lnTo>
                <a:lnTo>
                  <a:pt x="3457998" y="810"/>
                </a:lnTo>
                <a:lnTo>
                  <a:pt x="3459955" y="0"/>
                </a:lnTo>
                <a:lnTo>
                  <a:pt x="3464541" y="0"/>
                </a:lnTo>
                <a:lnTo>
                  <a:pt x="3466498" y="810"/>
                </a:lnTo>
                <a:lnTo>
                  <a:pt x="3469740" y="4053"/>
                </a:lnTo>
                <a:lnTo>
                  <a:pt x="3470551" y="6010"/>
                </a:lnTo>
                <a:lnTo>
                  <a:pt x="3470551" y="10595"/>
                </a:lnTo>
                <a:lnTo>
                  <a:pt x="3469740" y="12552"/>
                </a:lnTo>
                <a:lnTo>
                  <a:pt x="3466498" y="15794"/>
                </a:lnTo>
                <a:lnTo>
                  <a:pt x="3464541" y="16605"/>
                </a:lnTo>
                <a:close/>
              </a:path>
              <a:path w="7057390" h="17145">
                <a:moveTo>
                  <a:pt x="3497752" y="16605"/>
                </a:moveTo>
                <a:lnTo>
                  <a:pt x="3493166" y="16605"/>
                </a:lnTo>
                <a:lnTo>
                  <a:pt x="3491210" y="15794"/>
                </a:lnTo>
                <a:lnTo>
                  <a:pt x="3487967" y="12552"/>
                </a:lnTo>
                <a:lnTo>
                  <a:pt x="3487156" y="10595"/>
                </a:lnTo>
                <a:lnTo>
                  <a:pt x="3487156" y="6010"/>
                </a:lnTo>
                <a:lnTo>
                  <a:pt x="3487967" y="4053"/>
                </a:lnTo>
                <a:lnTo>
                  <a:pt x="3491210" y="810"/>
                </a:lnTo>
                <a:lnTo>
                  <a:pt x="3493166" y="0"/>
                </a:lnTo>
                <a:lnTo>
                  <a:pt x="3497752" y="0"/>
                </a:lnTo>
                <a:lnTo>
                  <a:pt x="3499709" y="810"/>
                </a:lnTo>
                <a:lnTo>
                  <a:pt x="3502951" y="4053"/>
                </a:lnTo>
                <a:lnTo>
                  <a:pt x="3503762" y="6010"/>
                </a:lnTo>
                <a:lnTo>
                  <a:pt x="3503762" y="10595"/>
                </a:lnTo>
                <a:lnTo>
                  <a:pt x="3502951" y="12552"/>
                </a:lnTo>
                <a:lnTo>
                  <a:pt x="3499709" y="15794"/>
                </a:lnTo>
                <a:lnTo>
                  <a:pt x="3497752" y="16605"/>
                </a:lnTo>
                <a:close/>
              </a:path>
              <a:path w="7057390" h="17145">
                <a:moveTo>
                  <a:pt x="3530963" y="16605"/>
                </a:moveTo>
                <a:lnTo>
                  <a:pt x="3526377" y="16605"/>
                </a:lnTo>
                <a:lnTo>
                  <a:pt x="3524420" y="15794"/>
                </a:lnTo>
                <a:lnTo>
                  <a:pt x="3521178" y="12552"/>
                </a:lnTo>
                <a:lnTo>
                  <a:pt x="3520367" y="10595"/>
                </a:lnTo>
                <a:lnTo>
                  <a:pt x="3520367" y="6010"/>
                </a:lnTo>
                <a:lnTo>
                  <a:pt x="3521178" y="4053"/>
                </a:lnTo>
                <a:lnTo>
                  <a:pt x="3524420" y="810"/>
                </a:lnTo>
                <a:lnTo>
                  <a:pt x="3526377" y="0"/>
                </a:lnTo>
                <a:lnTo>
                  <a:pt x="3530963" y="0"/>
                </a:lnTo>
                <a:lnTo>
                  <a:pt x="3532920" y="810"/>
                </a:lnTo>
                <a:lnTo>
                  <a:pt x="3536162" y="4053"/>
                </a:lnTo>
                <a:lnTo>
                  <a:pt x="3536973" y="6010"/>
                </a:lnTo>
                <a:lnTo>
                  <a:pt x="3536973" y="10595"/>
                </a:lnTo>
                <a:lnTo>
                  <a:pt x="3536162" y="12552"/>
                </a:lnTo>
                <a:lnTo>
                  <a:pt x="3532920" y="15794"/>
                </a:lnTo>
                <a:lnTo>
                  <a:pt x="3530963" y="16605"/>
                </a:lnTo>
                <a:close/>
              </a:path>
              <a:path w="7057390" h="17145">
                <a:moveTo>
                  <a:pt x="3564174" y="16605"/>
                </a:moveTo>
                <a:lnTo>
                  <a:pt x="3559588" y="16605"/>
                </a:lnTo>
                <a:lnTo>
                  <a:pt x="3557632" y="15794"/>
                </a:lnTo>
                <a:lnTo>
                  <a:pt x="3554389" y="12552"/>
                </a:lnTo>
                <a:lnTo>
                  <a:pt x="3553579" y="10595"/>
                </a:lnTo>
                <a:lnTo>
                  <a:pt x="3553579" y="6010"/>
                </a:lnTo>
                <a:lnTo>
                  <a:pt x="3554389" y="4053"/>
                </a:lnTo>
                <a:lnTo>
                  <a:pt x="3557632" y="810"/>
                </a:lnTo>
                <a:lnTo>
                  <a:pt x="3559588" y="0"/>
                </a:lnTo>
                <a:lnTo>
                  <a:pt x="3564174" y="0"/>
                </a:lnTo>
                <a:lnTo>
                  <a:pt x="3566131" y="810"/>
                </a:lnTo>
                <a:lnTo>
                  <a:pt x="3569373" y="4053"/>
                </a:lnTo>
                <a:lnTo>
                  <a:pt x="3570184" y="6010"/>
                </a:lnTo>
                <a:lnTo>
                  <a:pt x="3570184" y="10595"/>
                </a:lnTo>
                <a:lnTo>
                  <a:pt x="3569373" y="12552"/>
                </a:lnTo>
                <a:lnTo>
                  <a:pt x="3566131" y="15794"/>
                </a:lnTo>
                <a:lnTo>
                  <a:pt x="3564174" y="16605"/>
                </a:lnTo>
                <a:close/>
              </a:path>
              <a:path w="7057390" h="17145">
                <a:moveTo>
                  <a:pt x="3597385" y="16605"/>
                </a:moveTo>
                <a:lnTo>
                  <a:pt x="3592799" y="16605"/>
                </a:lnTo>
                <a:lnTo>
                  <a:pt x="3590842" y="15794"/>
                </a:lnTo>
                <a:lnTo>
                  <a:pt x="3587600" y="12552"/>
                </a:lnTo>
                <a:lnTo>
                  <a:pt x="3586789" y="10595"/>
                </a:lnTo>
                <a:lnTo>
                  <a:pt x="3586789" y="6010"/>
                </a:lnTo>
                <a:lnTo>
                  <a:pt x="3587600" y="4053"/>
                </a:lnTo>
                <a:lnTo>
                  <a:pt x="3590842" y="810"/>
                </a:lnTo>
                <a:lnTo>
                  <a:pt x="3592799" y="0"/>
                </a:lnTo>
                <a:lnTo>
                  <a:pt x="3597385" y="0"/>
                </a:lnTo>
                <a:lnTo>
                  <a:pt x="3599341" y="810"/>
                </a:lnTo>
                <a:lnTo>
                  <a:pt x="3602584" y="4053"/>
                </a:lnTo>
                <a:lnTo>
                  <a:pt x="3603395" y="6010"/>
                </a:lnTo>
                <a:lnTo>
                  <a:pt x="3603395" y="10595"/>
                </a:lnTo>
                <a:lnTo>
                  <a:pt x="3602584" y="12552"/>
                </a:lnTo>
                <a:lnTo>
                  <a:pt x="3599341" y="15794"/>
                </a:lnTo>
                <a:lnTo>
                  <a:pt x="3597385" y="16605"/>
                </a:lnTo>
                <a:close/>
              </a:path>
              <a:path w="7057390" h="17145">
                <a:moveTo>
                  <a:pt x="3630596" y="16605"/>
                </a:moveTo>
                <a:lnTo>
                  <a:pt x="3626010" y="16605"/>
                </a:lnTo>
                <a:lnTo>
                  <a:pt x="3624054" y="15794"/>
                </a:lnTo>
                <a:lnTo>
                  <a:pt x="3620811" y="12552"/>
                </a:lnTo>
                <a:lnTo>
                  <a:pt x="3620001" y="10595"/>
                </a:lnTo>
                <a:lnTo>
                  <a:pt x="3620001" y="6010"/>
                </a:lnTo>
                <a:lnTo>
                  <a:pt x="3620811" y="4053"/>
                </a:lnTo>
                <a:lnTo>
                  <a:pt x="3624054" y="810"/>
                </a:lnTo>
                <a:lnTo>
                  <a:pt x="3626010" y="0"/>
                </a:lnTo>
                <a:lnTo>
                  <a:pt x="3630596" y="0"/>
                </a:lnTo>
                <a:lnTo>
                  <a:pt x="3632553" y="810"/>
                </a:lnTo>
                <a:lnTo>
                  <a:pt x="3635795" y="4053"/>
                </a:lnTo>
                <a:lnTo>
                  <a:pt x="3636606" y="6010"/>
                </a:lnTo>
                <a:lnTo>
                  <a:pt x="3636606" y="10595"/>
                </a:lnTo>
                <a:lnTo>
                  <a:pt x="3635795" y="12552"/>
                </a:lnTo>
                <a:lnTo>
                  <a:pt x="3632553" y="15794"/>
                </a:lnTo>
                <a:lnTo>
                  <a:pt x="3630596" y="16605"/>
                </a:lnTo>
                <a:close/>
              </a:path>
              <a:path w="7057390" h="17145">
                <a:moveTo>
                  <a:pt x="3663807" y="16605"/>
                </a:moveTo>
                <a:lnTo>
                  <a:pt x="3659222" y="16605"/>
                </a:lnTo>
                <a:lnTo>
                  <a:pt x="3657265" y="15794"/>
                </a:lnTo>
                <a:lnTo>
                  <a:pt x="3654022" y="12552"/>
                </a:lnTo>
                <a:lnTo>
                  <a:pt x="3653212" y="10595"/>
                </a:lnTo>
                <a:lnTo>
                  <a:pt x="3653212" y="6010"/>
                </a:lnTo>
                <a:lnTo>
                  <a:pt x="3654022" y="4053"/>
                </a:lnTo>
                <a:lnTo>
                  <a:pt x="3657265" y="810"/>
                </a:lnTo>
                <a:lnTo>
                  <a:pt x="3659222" y="0"/>
                </a:lnTo>
                <a:lnTo>
                  <a:pt x="3663807" y="0"/>
                </a:lnTo>
                <a:lnTo>
                  <a:pt x="3665764" y="810"/>
                </a:lnTo>
                <a:lnTo>
                  <a:pt x="3669007" y="4053"/>
                </a:lnTo>
                <a:lnTo>
                  <a:pt x="3669817" y="6010"/>
                </a:lnTo>
                <a:lnTo>
                  <a:pt x="3669817" y="10595"/>
                </a:lnTo>
                <a:lnTo>
                  <a:pt x="3669007" y="12552"/>
                </a:lnTo>
                <a:lnTo>
                  <a:pt x="3665764" y="15794"/>
                </a:lnTo>
                <a:lnTo>
                  <a:pt x="3663807" y="16605"/>
                </a:lnTo>
                <a:close/>
              </a:path>
              <a:path w="7057390" h="17145">
                <a:moveTo>
                  <a:pt x="3697018" y="16605"/>
                </a:moveTo>
                <a:lnTo>
                  <a:pt x="3692432" y="16605"/>
                </a:lnTo>
                <a:lnTo>
                  <a:pt x="3690476" y="15794"/>
                </a:lnTo>
                <a:lnTo>
                  <a:pt x="3687233" y="12552"/>
                </a:lnTo>
                <a:lnTo>
                  <a:pt x="3686423" y="10595"/>
                </a:lnTo>
                <a:lnTo>
                  <a:pt x="3686423" y="6010"/>
                </a:lnTo>
                <a:lnTo>
                  <a:pt x="3687233" y="4053"/>
                </a:lnTo>
                <a:lnTo>
                  <a:pt x="3690476" y="810"/>
                </a:lnTo>
                <a:lnTo>
                  <a:pt x="3692432" y="0"/>
                </a:lnTo>
                <a:lnTo>
                  <a:pt x="3697018" y="0"/>
                </a:lnTo>
                <a:lnTo>
                  <a:pt x="3698975" y="810"/>
                </a:lnTo>
                <a:lnTo>
                  <a:pt x="3702217" y="4053"/>
                </a:lnTo>
                <a:lnTo>
                  <a:pt x="3703028" y="6010"/>
                </a:lnTo>
                <a:lnTo>
                  <a:pt x="3703028" y="10595"/>
                </a:lnTo>
                <a:lnTo>
                  <a:pt x="3702217" y="12552"/>
                </a:lnTo>
                <a:lnTo>
                  <a:pt x="3698975" y="15794"/>
                </a:lnTo>
                <a:lnTo>
                  <a:pt x="3697018" y="16605"/>
                </a:lnTo>
                <a:close/>
              </a:path>
              <a:path w="7057390" h="17145">
                <a:moveTo>
                  <a:pt x="3730229" y="16605"/>
                </a:moveTo>
                <a:lnTo>
                  <a:pt x="3725643" y="16605"/>
                </a:lnTo>
                <a:lnTo>
                  <a:pt x="3723686" y="15794"/>
                </a:lnTo>
                <a:lnTo>
                  <a:pt x="3720444" y="12552"/>
                </a:lnTo>
                <a:lnTo>
                  <a:pt x="3719633" y="10595"/>
                </a:lnTo>
                <a:lnTo>
                  <a:pt x="3719633" y="6010"/>
                </a:lnTo>
                <a:lnTo>
                  <a:pt x="3720444" y="4053"/>
                </a:lnTo>
                <a:lnTo>
                  <a:pt x="3723686" y="810"/>
                </a:lnTo>
                <a:lnTo>
                  <a:pt x="3725643" y="0"/>
                </a:lnTo>
                <a:lnTo>
                  <a:pt x="3730229" y="0"/>
                </a:lnTo>
                <a:lnTo>
                  <a:pt x="3732186" y="810"/>
                </a:lnTo>
                <a:lnTo>
                  <a:pt x="3735428" y="4053"/>
                </a:lnTo>
                <a:lnTo>
                  <a:pt x="3736239" y="6010"/>
                </a:lnTo>
                <a:lnTo>
                  <a:pt x="3736239" y="10595"/>
                </a:lnTo>
                <a:lnTo>
                  <a:pt x="3735428" y="12552"/>
                </a:lnTo>
                <a:lnTo>
                  <a:pt x="3732186" y="15794"/>
                </a:lnTo>
                <a:lnTo>
                  <a:pt x="3730229" y="16605"/>
                </a:lnTo>
                <a:close/>
              </a:path>
              <a:path w="7057390" h="17145">
                <a:moveTo>
                  <a:pt x="3763440" y="16605"/>
                </a:moveTo>
                <a:lnTo>
                  <a:pt x="3758854" y="16605"/>
                </a:lnTo>
                <a:lnTo>
                  <a:pt x="3756897" y="15794"/>
                </a:lnTo>
                <a:lnTo>
                  <a:pt x="3753655" y="12552"/>
                </a:lnTo>
                <a:lnTo>
                  <a:pt x="3752844" y="10595"/>
                </a:lnTo>
                <a:lnTo>
                  <a:pt x="3752844" y="6010"/>
                </a:lnTo>
                <a:lnTo>
                  <a:pt x="3753655" y="4053"/>
                </a:lnTo>
                <a:lnTo>
                  <a:pt x="3756897" y="810"/>
                </a:lnTo>
                <a:lnTo>
                  <a:pt x="3758854" y="0"/>
                </a:lnTo>
                <a:lnTo>
                  <a:pt x="3763440" y="0"/>
                </a:lnTo>
                <a:lnTo>
                  <a:pt x="3765397" y="810"/>
                </a:lnTo>
                <a:lnTo>
                  <a:pt x="3768639" y="4053"/>
                </a:lnTo>
                <a:lnTo>
                  <a:pt x="3769450" y="6010"/>
                </a:lnTo>
                <a:lnTo>
                  <a:pt x="3769450" y="10595"/>
                </a:lnTo>
                <a:lnTo>
                  <a:pt x="3768639" y="12552"/>
                </a:lnTo>
                <a:lnTo>
                  <a:pt x="3765397" y="15794"/>
                </a:lnTo>
                <a:lnTo>
                  <a:pt x="3763440" y="16605"/>
                </a:lnTo>
                <a:close/>
              </a:path>
              <a:path w="7057390" h="17145">
                <a:moveTo>
                  <a:pt x="3796651" y="16605"/>
                </a:moveTo>
                <a:lnTo>
                  <a:pt x="3792066" y="16605"/>
                </a:lnTo>
                <a:lnTo>
                  <a:pt x="3790108" y="15794"/>
                </a:lnTo>
                <a:lnTo>
                  <a:pt x="3786866" y="12552"/>
                </a:lnTo>
                <a:lnTo>
                  <a:pt x="3786055" y="10595"/>
                </a:lnTo>
                <a:lnTo>
                  <a:pt x="3786055" y="6010"/>
                </a:lnTo>
                <a:lnTo>
                  <a:pt x="3786866" y="4053"/>
                </a:lnTo>
                <a:lnTo>
                  <a:pt x="3790108" y="810"/>
                </a:lnTo>
                <a:lnTo>
                  <a:pt x="3792066" y="0"/>
                </a:lnTo>
                <a:lnTo>
                  <a:pt x="3796651" y="0"/>
                </a:lnTo>
                <a:lnTo>
                  <a:pt x="3798608" y="810"/>
                </a:lnTo>
                <a:lnTo>
                  <a:pt x="3801850" y="4053"/>
                </a:lnTo>
                <a:lnTo>
                  <a:pt x="3802661" y="6010"/>
                </a:lnTo>
                <a:lnTo>
                  <a:pt x="3802661" y="10595"/>
                </a:lnTo>
                <a:lnTo>
                  <a:pt x="3801850" y="12552"/>
                </a:lnTo>
                <a:lnTo>
                  <a:pt x="3798608" y="15794"/>
                </a:lnTo>
                <a:lnTo>
                  <a:pt x="3796651" y="16605"/>
                </a:lnTo>
                <a:close/>
              </a:path>
              <a:path w="7057390" h="17145">
                <a:moveTo>
                  <a:pt x="3829862" y="16605"/>
                </a:moveTo>
                <a:lnTo>
                  <a:pt x="3825277" y="16605"/>
                </a:lnTo>
                <a:lnTo>
                  <a:pt x="3823320" y="15794"/>
                </a:lnTo>
                <a:lnTo>
                  <a:pt x="3820077" y="12552"/>
                </a:lnTo>
                <a:lnTo>
                  <a:pt x="3819267" y="10595"/>
                </a:lnTo>
                <a:lnTo>
                  <a:pt x="3819267" y="6010"/>
                </a:lnTo>
                <a:lnTo>
                  <a:pt x="3820077" y="4053"/>
                </a:lnTo>
                <a:lnTo>
                  <a:pt x="3823320" y="810"/>
                </a:lnTo>
                <a:lnTo>
                  <a:pt x="3825277" y="0"/>
                </a:lnTo>
                <a:lnTo>
                  <a:pt x="3829862" y="0"/>
                </a:lnTo>
                <a:lnTo>
                  <a:pt x="3831819" y="810"/>
                </a:lnTo>
                <a:lnTo>
                  <a:pt x="3835061" y="4053"/>
                </a:lnTo>
                <a:lnTo>
                  <a:pt x="3835872" y="6010"/>
                </a:lnTo>
                <a:lnTo>
                  <a:pt x="3835872" y="10595"/>
                </a:lnTo>
                <a:lnTo>
                  <a:pt x="3835061" y="12552"/>
                </a:lnTo>
                <a:lnTo>
                  <a:pt x="3831819" y="15794"/>
                </a:lnTo>
                <a:lnTo>
                  <a:pt x="3829862" y="16605"/>
                </a:lnTo>
                <a:close/>
              </a:path>
              <a:path w="7057390" h="17145">
                <a:moveTo>
                  <a:pt x="3863073" y="16605"/>
                </a:moveTo>
                <a:lnTo>
                  <a:pt x="3858488" y="16605"/>
                </a:lnTo>
                <a:lnTo>
                  <a:pt x="3856530" y="15794"/>
                </a:lnTo>
                <a:lnTo>
                  <a:pt x="3853288" y="12552"/>
                </a:lnTo>
                <a:lnTo>
                  <a:pt x="3852477" y="10595"/>
                </a:lnTo>
                <a:lnTo>
                  <a:pt x="3852477" y="6010"/>
                </a:lnTo>
                <a:lnTo>
                  <a:pt x="3853288" y="4053"/>
                </a:lnTo>
                <a:lnTo>
                  <a:pt x="3856530" y="810"/>
                </a:lnTo>
                <a:lnTo>
                  <a:pt x="3858488" y="0"/>
                </a:lnTo>
                <a:lnTo>
                  <a:pt x="3863073" y="0"/>
                </a:lnTo>
                <a:lnTo>
                  <a:pt x="3865030" y="810"/>
                </a:lnTo>
                <a:lnTo>
                  <a:pt x="3868272" y="4053"/>
                </a:lnTo>
                <a:lnTo>
                  <a:pt x="3869083" y="6010"/>
                </a:lnTo>
                <a:lnTo>
                  <a:pt x="3869083" y="10595"/>
                </a:lnTo>
                <a:lnTo>
                  <a:pt x="3868272" y="12552"/>
                </a:lnTo>
                <a:lnTo>
                  <a:pt x="3865030" y="15794"/>
                </a:lnTo>
                <a:lnTo>
                  <a:pt x="3863073" y="16605"/>
                </a:lnTo>
                <a:close/>
              </a:path>
              <a:path w="7057390" h="17145">
                <a:moveTo>
                  <a:pt x="3896284" y="16605"/>
                </a:moveTo>
                <a:lnTo>
                  <a:pt x="3891699" y="16605"/>
                </a:lnTo>
                <a:lnTo>
                  <a:pt x="3889741" y="15794"/>
                </a:lnTo>
                <a:lnTo>
                  <a:pt x="3886499" y="12552"/>
                </a:lnTo>
                <a:lnTo>
                  <a:pt x="3885688" y="10595"/>
                </a:lnTo>
                <a:lnTo>
                  <a:pt x="3885688" y="6010"/>
                </a:lnTo>
                <a:lnTo>
                  <a:pt x="3886499" y="4053"/>
                </a:lnTo>
                <a:lnTo>
                  <a:pt x="3889741" y="810"/>
                </a:lnTo>
                <a:lnTo>
                  <a:pt x="3891699" y="0"/>
                </a:lnTo>
                <a:lnTo>
                  <a:pt x="3896284" y="0"/>
                </a:lnTo>
                <a:lnTo>
                  <a:pt x="3898241" y="810"/>
                </a:lnTo>
                <a:lnTo>
                  <a:pt x="3901484" y="4053"/>
                </a:lnTo>
                <a:lnTo>
                  <a:pt x="3902294" y="6010"/>
                </a:lnTo>
                <a:lnTo>
                  <a:pt x="3902294" y="10595"/>
                </a:lnTo>
                <a:lnTo>
                  <a:pt x="3901484" y="12552"/>
                </a:lnTo>
                <a:lnTo>
                  <a:pt x="3898241" y="15794"/>
                </a:lnTo>
                <a:lnTo>
                  <a:pt x="3896284" y="16605"/>
                </a:lnTo>
                <a:close/>
              </a:path>
              <a:path w="7057390" h="17145">
                <a:moveTo>
                  <a:pt x="3929495" y="16605"/>
                </a:moveTo>
                <a:lnTo>
                  <a:pt x="3924909" y="16605"/>
                </a:lnTo>
                <a:lnTo>
                  <a:pt x="3922952" y="15794"/>
                </a:lnTo>
                <a:lnTo>
                  <a:pt x="3919710" y="12552"/>
                </a:lnTo>
                <a:lnTo>
                  <a:pt x="3918899" y="10595"/>
                </a:lnTo>
                <a:lnTo>
                  <a:pt x="3918899" y="6010"/>
                </a:lnTo>
                <a:lnTo>
                  <a:pt x="3919710" y="4053"/>
                </a:lnTo>
                <a:lnTo>
                  <a:pt x="3922952" y="810"/>
                </a:lnTo>
                <a:lnTo>
                  <a:pt x="3924909" y="0"/>
                </a:lnTo>
                <a:lnTo>
                  <a:pt x="3929495" y="0"/>
                </a:lnTo>
                <a:lnTo>
                  <a:pt x="3931452" y="810"/>
                </a:lnTo>
                <a:lnTo>
                  <a:pt x="3934694" y="4053"/>
                </a:lnTo>
                <a:lnTo>
                  <a:pt x="3935505" y="6010"/>
                </a:lnTo>
                <a:lnTo>
                  <a:pt x="3935505" y="10595"/>
                </a:lnTo>
                <a:lnTo>
                  <a:pt x="3934694" y="12552"/>
                </a:lnTo>
                <a:lnTo>
                  <a:pt x="3931452" y="15794"/>
                </a:lnTo>
                <a:lnTo>
                  <a:pt x="3929495" y="16605"/>
                </a:lnTo>
                <a:close/>
              </a:path>
              <a:path w="7057390" h="17145">
                <a:moveTo>
                  <a:pt x="3962706" y="16605"/>
                </a:moveTo>
                <a:lnTo>
                  <a:pt x="3958121" y="16605"/>
                </a:lnTo>
                <a:lnTo>
                  <a:pt x="3956163" y="15794"/>
                </a:lnTo>
                <a:lnTo>
                  <a:pt x="3952921" y="12552"/>
                </a:lnTo>
                <a:lnTo>
                  <a:pt x="3952110" y="10595"/>
                </a:lnTo>
                <a:lnTo>
                  <a:pt x="3952110" y="6010"/>
                </a:lnTo>
                <a:lnTo>
                  <a:pt x="3952921" y="4053"/>
                </a:lnTo>
                <a:lnTo>
                  <a:pt x="3956163" y="810"/>
                </a:lnTo>
                <a:lnTo>
                  <a:pt x="3958121" y="0"/>
                </a:lnTo>
                <a:lnTo>
                  <a:pt x="3962706" y="0"/>
                </a:lnTo>
                <a:lnTo>
                  <a:pt x="3964663" y="810"/>
                </a:lnTo>
                <a:lnTo>
                  <a:pt x="3967906" y="4053"/>
                </a:lnTo>
                <a:lnTo>
                  <a:pt x="3968716" y="6010"/>
                </a:lnTo>
                <a:lnTo>
                  <a:pt x="3968716" y="10595"/>
                </a:lnTo>
                <a:lnTo>
                  <a:pt x="3967906" y="12552"/>
                </a:lnTo>
                <a:lnTo>
                  <a:pt x="3964663" y="15794"/>
                </a:lnTo>
                <a:lnTo>
                  <a:pt x="3962706" y="16605"/>
                </a:lnTo>
                <a:close/>
              </a:path>
              <a:path w="7057390" h="17145">
                <a:moveTo>
                  <a:pt x="3995917" y="16605"/>
                </a:moveTo>
                <a:lnTo>
                  <a:pt x="3991332" y="16605"/>
                </a:lnTo>
                <a:lnTo>
                  <a:pt x="3989375" y="15794"/>
                </a:lnTo>
                <a:lnTo>
                  <a:pt x="3986132" y="12552"/>
                </a:lnTo>
                <a:lnTo>
                  <a:pt x="3985322" y="10595"/>
                </a:lnTo>
                <a:lnTo>
                  <a:pt x="3985322" y="6010"/>
                </a:lnTo>
                <a:lnTo>
                  <a:pt x="3986132" y="4053"/>
                </a:lnTo>
                <a:lnTo>
                  <a:pt x="3989375" y="810"/>
                </a:lnTo>
                <a:lnTo>
                  <a:pt x="3991332" y="0"/>
                </a:lnTo>
                <a:lnTo>
                  <a:pt x="3995917" y="0"/>
                </a:lnTo>
                <a:lnTo>
                  <a:pt x="3997874" y="810"/>
                </a:lnTo>
                <a:lnTo>
                  <a:pt x="4001117" y="4053"/>
                </a:lnTo>
                <a:lnTo>
                  <a:pt x="4001927" y="6010"/>
                </a:lnTo>
                <a:lnTo>
                  <a:pt x="4001927" y="10595"/>
                </a:lnTo>
                <a:lnTo>
                  <a:pt x="4001117" y="12552"/>
                </a:lnTo>
                <a:lnTo>
                  <a:pt x="3997874" y="15794"/>
                </a:lnTo>
                <a:lnTo>
                  <a:pt x="3995917" y="16605"/>
                </a:lnTo>
                <a:close/>
              </a:path>
              <a:path w="7057390" h="17145">
                <a:moveTo>
                  <a:pt x="4029128" y="16605"/>
                </a:moveTo>
                <a:lnTo>
                  <a:pt x="4024543" y="16605"/>
                </a:lnTo>
                <a:lnTo>
                  <a:pt x="4022586" y="15794"/>
                </a:lnTo>
                <a:lnTo>
                  <a:pt x="4019343" y="12552"/>
                </a:lnTo>
                <a:lnTo>
                  <a:pt x="4018532" y="10595"/>
                </a:lnTo>
                <a:lnTo>
                  <a:pt x="4018532" y="6010"/>
                </a:lnTo>
                <a:lnTo>
                  <a:pt x="4019343" y="4053"/>
                </a:lnTo>
                <a:lnTo>
                  <a:pt x="4022586" y="810"/>
                </a:lnTo>
                <a:lnTo>
                  <a:pt x="4024543" y="0"/>
                </a:lnTo>
                <a:lnTo>
                  <a:pt x="4029128" y="0"/>
                </a:lnTo>
                <a:lnTo>
                  <a:pt x="4031085" y="810"/>
                </a:lnTo>
                <a:lnTo>
                  <a:pt x="4034328" y="4053"/>
                </a:lnTo>
                <a:lnTo>
                  <a:pt x="4035138" y="6010"/>
                </a:lnTo>
                <a:lnTo>
                  <a:pt x="4035138" y="10595"/>
                </a:lnTo>
                <a:lnTo>
                  <a:pt x="4034328" y="12552"/>
                </a:lnTo>
                <a:lnTo>
                  <a:pt x="4031085" y="15794"/>
                </a:lnTo>
                <a:lnTo>
                  <a:pt x="4029128" y="16605"/>
                </a:lnTo>
                <a:close/>
              </a:path>
              <a:path w="7057390" h="17145">
                <a:moveTo>
                  <a:pt x="4062339" y="16605"/>
                </a:moveTo>
                <a:lnTo>
                  <a:pt x="4057754" y="16605"/>
                </a:lnTo>
                <a:lnTo>
                  <a:pt x="4055797" y="15794"/>
                </a:lnTo>
                <a:lnTo>
                  <a:pt x="4052554" y="12552"/>
                </a:lnTo>
                <a:lnTo>
                  <a:pt x="4051743" y="10595"/>
                </a:lnTo>
                <a:lnTo>
                  <a:pt x="4051743" y="6010"/>
                </a:lnTo>
                <a:lnTo>
                  <a:pt x="4052554" y="4053"/>
                </a:lnTo>
                <a:lnTo>
                  <a:pt x="4055797" y="810"/>
                </a:lnTo>
                <a:lnTo>
                  <a:pt x="4057754" y="0"/>
                </a:lnTo>
                <a:lnTo>
                  <a:pt x="4062339" y="0"/>
                </a:lnTo>
                <a:lnTo>
                  <a:pt x="4064296" y="810"/>
                </a:lnTo>
                <a:lnTo>
                  <a:pt x="4067538" y="4053"/>
                </a:lnTo>
                <a:lnTo>
                  <a:pt x="4068349" y="6010"/>
                </a:lnTo>
                <a:lnTo>
                  <a:pt x="4068349" y="10595"/>
                </a:lnTo>
                <a:lnTo>
                  <a:pt x="4067538" y="12552"/>
                </a:lnTo>
                <a:lnTo>
                  <a:pt x="4064296" y="15794"/>
                </a:lnTo>
                <a:lnTo>
                  <a:pt x="4062339" y="16605"/>
                </a:lnTo>
                <a:close/>
              </a:path>
              <a:path w="7057390" h="17145">
                <a:moveTo>
                  <a:pt x="4095550" y="16605"/>
                </a:moveTo>
                <a:lnTo>
                  <a:pt x="4090965" y="16605"/>
                </a:lnTo>
                <a:lnTo>
                  <a:pt x="4089007" y="15794"/>
                </a:lnTo>
                <a:lnTo>
                  <a:pt x="4085765" y="12552"/>
                </a:lnTo>
                <a:lnTo>
                  <a:pt x="4084954" y="10595"/>
                </a:lnTo>
                <a:lnTo>
                  <a:pt x="4084954" y="6010"/>
                </a:lnTo>
                <a:lnTo>
                  <a:pt x="4085765" y="4053"/>
                </a:lnTo>
                <a:lnTo>
                  <a:pt x="4089007" y="810"/>
                </a:lnTo>
                <a:lnTo>
                  <a:pt x="4090965" y="0"/>
                </a:lnTo>
                <a:lnTo>
                  <a:pt x="4095550" y="0"/>
                </a:lnTo>
                <a:lnTo>
                  <a:pt x="4097507" y="810"/>
                </a:lnTo>
                <a:lnTo>
                  <a:pt x="4100749" y="4053"/>
                </a:lnTo>
                <a:lnTo>
                  <a:pt x="4101560" y="6010"/>
                </a:lnTo>
                <a:lnTo>
                  <a:pt x="4101560" y="10595"/>
                </a:lnTo>
                <a:lnTo>
                  <a:pt x="4100749" y="12552"/>
                </a:lnTo>
                <a:lnTo>
                  <a:pt x="4097507" y="15794"/>
                </a:lnTo>
                <a:lnTo>
                  <a:pt x="4095550" y="16605"/>
                </a:lnTo>
                <a:close/>
              </a:path>
              <a:path w="7057390" h="17145">
                <a:moveTo>
                  <a:pt x="4128761" y="16605"/>
                </a:moveTo>
                <a:lnTo>
                  <a:pt x="4124176" y="16605"/>
                </a:lnTo>
                <a:lnTo>
                  <a:pt x="4122219" y="15794"/>
                </a:lnTo>
                <a:lnTo>
                  <a:pt x="4118976" y="12552"/>
                </a:lnTo>
                <a:lnTo>
                  <a:pt x="4118165" y="10595"/>
                </a:lnTo>
                <a:lnTo>
                  <a:pt x="4118165" y="6010"/>
                </a:lnTo>
                <a:lnTo>
                  <a:pt x="4118976" y="4053"/>
                </a:lnTo>
                <a:lnTo>
                  <a:pt x="4122219" y="810"/>
                </a:lnTo>
                <a:lnTo>
                  <a:pt x="4124176" y="0"/>
                </a:lnTo>
                <a:lnTo>
                  <a:pt x="4128761" y="0"/>
                </a:lnTo>
                <a:lnTo>
                  <a:pt x="4130718" y="810"/>
                </a:lnTo>
                <a:lnTo>
                  <a:pt x="4133960" y="4053"/>
                </a:lnTo>
                <a:lnTo>
                  <a:pt x="4134771" y="6010"/>
                </a:lnTo>
                <a:lnTo>
                  <a:pt x="4134771" y="10595"/>
                </a:lnTo>
                <a:lnTo>
                  <a:pt x="4133960" y="12552"/>
                </a:lnTo>
                <a:lnTo>
                  <a:pt x="4130718" y="15794"/>
                </a:lnTo>
                <a:lnTo>
                  <a:pt x="4128761" y="16605"/>
                </a:lnTo>
                <a:close/>
              </a:path>
              <a:path w="7057390" h="17145">
                <a:moveTo>
                  <a:pt x="4161972" y="16605"/>
                </a:moveTo>
                <a:lnTo>
                  <a:pt x="4157387" y="16605"/>
                </a:lnTo>
                <a:lnTo>
                  <a:pt x="4155430" y="15794"/>
                </a:lnTo>
                <a:lnTo>
                  <a:pt x="4152187" y="12552"/>
                </a:lnTo>
                <a:lnTo>
                  <a:pt x="4151377" y="10595"/>
                </a:lnTo>
                <a:lnTo>
                  <a:pt x="4151377" y="6010"/>
                </a:lnTo>
                <a:lnTo>
                  <a:pt x="4152187" y="4053"/>
                </a:lnTo>
                <a:lnTo>
                  <a:pt x="4155430" y="810"/>
                </a:lnTo>
                <a:lnTo>
                  <a:pt x="4157387" y="0"/>
                </a:lnTo>
                <a:lnTo>
                  <a:pt x="4161972" y="0"/>
                </a:lnTo>
                <a:lnTo>
                  <a:pt x="4163929" y="810"/>
                </a:lnTo>
                <a:lnTo>
                  <a:pt x="4167172" y="4053"/>
                </a:lnTo>
                <a:lnTo>
                  <a:pt x="4167982" y="6010"/>
                </a:lnTo>
                <a:lnTo>
                  <a:pt x="4167982" y="10595"/>
                </a:lnTo>
                <a:lnTo>
                  <a:pt x="4167172" y="12552"/>
                </a:lnTo>
                <a:lnTo>
                  <a:pt x="4163929" y="15794"/>
                </a:lnTo>
                <a:lnTo>
                  <a:pt x="4161972" y="16605"/>
                </a:lnTo>
                <a:close/>
              </a:path>
              <a:path w="7057390" h="17145">
                <a:moveTo>
                  <a:pt x="4195183" y="16605"/>
                </a:moveTo>
                <a:lnTo>
                  <a:pt x="4190598" y="16605"/>
                </a:lnTo>
                <a:lnTo>
                  <a:pt x="4188641" y="15794"/>
                </a:lnTo>
                <a:lnTo>
                  <a:pt x="4185398" y="12552"/>
                </a:lnTo>
                <a:lnTo>
                  <a:pt x="4184588" y="10595"/>
                </a:lnTo>
                <a:lnTo>
                  <a:pt x="4184588" y="6010"/>
                </a:lnTo>
                <a:lnTo>
                  <a:pt x="4185398" y="4053"/>
                </a:lnTo>
                <a:lnTo>
                  <a:pt x="4188641" y="810"/>
                </a:lnTo>
                <a:lnTo>
                  <a:pt x="4190598" y="0"/>
                </a:lnTo>
                <a:lnTo>
                  <a:pt x="4195183" y="0"/>
                </a:lnTo>
                <a:lnTo>
                  <a:pt x="4197140" y="810"/>
                </a:lnTo>
                <a:lnTo>
                  <a:pt x="4200383" y="4053"/>
                </a:lnTo>
                <a:lnTo>
                  <a:pt x="4201193" y="6010"/>
                </a:lnTo>
                <a:lnTo>
                  <a:pt x="4201193" y="10595"/>
                </a:lnTo>
                <a:lnTo>
                  <a:pt x="4200383" y="12552"/>
                </a:lnTo>
                <a:lnTo>
                  <a:pt x="4197140" y="15794"/>
                </a:lnTo>
                <a:lnTo>
                  <a:pt x="4195183" y="16605"/>
                </a:lnTo>
                <a:close/>
              </a:path>
              <a:path w="7057390" h="17145">
                <a:moveTo>
                  <a:pt x="4228394" y="16605"/>
                </a:moveTo>
                <a:lnTo>
                  <a:pt x="4223809" y="16605"/>
                </a:lnTo>
                <a:lnTo>
                  <a:pt x="4221851" y="15794"/>
                </a:lnTo>
                <a:lnTo>
                  <a:pt x="4218609" y="12552"/>
                </a:lnTo>
                <a:lnTo>
                  <a:pt x="4217799" y="10595"/>
                </a:lnTo>
                <a:lnTo>
                  <a:pt x="4217799" y="6010"/>
                </a:lnTo>
                <a:lnTo>
                  <a:pt x="4218609" y="4053"/>
                </a:lnTo>
                <a:lnTo>
                  <a:pt x="4221851" y="810"/>
                </a:lnTo>
                <a:lnTo>
                  <a:pt x="4223809" y="0"/>
                </a:lnTo>
                <a:lnTo>
                  <a:pt x="4228394" y="0"/>
                </a:lnTo>
                <a:lnTo>
                  <a:pt x="4230351" y="810"/>
                </a:lnTo>
                <a:lnTo>
                  <a:pt x="4233594" y="4053"/>
                </a:lnTo>
                <a:lnTo>
                  <a:pt x="4234404" y="6010"/>
                </a:lnTo>
                <a:lnTo>
                  <a:pt x="4234404" y="10595"/>
                </a:lnTo>
                <a:lnTo>
                  <a:pt x="4233594" y="12552"/>
                </a:lnTo>
                <a:lnTo>
                  <a:pt x="4230351" y="15794"/>
                </a:lnTo>
                <a:lnTo>
                  <a:pt x="4228394" y="16605"/>
                </a:lnTo>
                <a:close/>
              </a:path>
              <a:path w="7057390" h="17145">
                <a:moveTo>
                  <a:pt x="4261605" y="16605"/>
                </a:moveTo>
                <a:lnTo>
                  <a:pt x="4257020" y="16605"/>
                </a:lnTo>
                <a:lnTo>
                  <a:pt x="4255062" y="15794"/>
                </a:lnTo>
                <a:lnTo>
                  <a:pt x="4251820" y="12552"/>
                </a:lnTo>
                <a:lnTo>
                  <a:pt x="4251010" y="10595"/>
                </a:lnTo>
                <a:lnTo>
                  <a:pt x="4251010" y="6010"/>
                </a:lnTo>
                <a:lnTo>
                  <a:pt x="4251820" y="4053"/>
                </a:lnTo>
                <a:lnTo>
                  <a:pt x="4255062" y="810"/>
                </a:lnTo>
                <a:lnTo>
                  <a:pt x="4257020" y="0"/>
                </a:lnTo>
                <a:lnTo>
                  <a:pt x="4261605" y="0"/>
                </a:lnTo>
                <a:lnTo>
                  <a:pt x="4263562" y="810"/>
                </a:lnTo>
                <a:lnTo>
                  <a:pt x="4266805" y="4053"/>
                </a:lnTo>
                <a:lnTo>
                  <a:pt x="4267615" y="6010"/>
                </a:lnTo>
                <a:lnTo>
                  <a:pt x="4267615" y="10595"/>
                </a:lnTo>
                <a:lnTo>
                  <a:pt x="4266805" y="12552"/>
                </a:lnTo>
                <a:lnTo>
                  <a:pt x="4263562" y="15794"/>
                </a:lnTo>
                <a:lnTo>
                  <a:pt x="4261605" y="16605"/>
                </a:lnTo>
                <a:close/>
              </a:path>
              <a:path w="7057390" h="17145">
                <a:moveTo>
                  <a:pt x="4294816" y="16605"/>
                </a:moveTo>
                <a:lnTo>
                  <a:pt x="4290231" y="16605"/>
                </a:lnTo>
                <a:lnTo>
                  <a:pt x="4288273" y="15794"/>
                </a:lnTo>
                <a:lnTo>
                  <a:pt x="4285031" y="12552"/>
                </a:lnTo>
                <a:lnTo>
                  <a:pt x="4284220" y="10595"/>
                </a:lnTo>
                <a:lnTo>
                  <a:pt x="4284220" y="6010"/>
                </a:lnTo>
                <a:lnTo>
                  <a:pt x="4285031" y="4053"/>
                </a:lnTo>
                <a:lnTo>
                  <a:pt x="4288273" y="810"/>
                </a:lnTo>
                <a:lnTo>
                  <a:pt x="4290231" y="0"/>
                </a:lnTo>
                <a:lnTo>
                  <a:pt x="4294816" y="0"/>
                </a:lnTo>
                <a:lnTo>
                  <a:pt x="4296773" y="810"/>
                </a:lnTo>
                <a:lnTo>
                  <a:pt x="4300016" y="4053"/>
                </a:lnTo>
                <a:lnTo>
                  <a:pt x="4300826" y="6010"/>
                </a:lnTo>
                <a:lnTo>
                  <a:pt x="4300826" y="10595"/>
                </a:lnTo>
                <a:lnTo>
                  <a:pt x="4300016" y="12552"/>
                </a:lnTo>
                <a:lnTo>
                  <a:pt x="4296773" y="15794"/>
                </a:lnTo>
                <a:lnTo>
                  <a:pt x="4294816" y="16605"/>
                </a:lnTo>
                <a:close/>
              </a:path>
              <a:path w="7057390" h="17145">
                <a:moveTo>
                  <a:pt x="4328027" y="16605"/>
                </a:moveTo>
                <a:lnTo>
                  <a:pt x="4323442" y="16605"/>
                </a:lnTo>
                <a:lnTo>
                  <a:pt x="4321485" y="15794"/>
                </a:lnTo>
                <a:lnTo>
                  <a:pt x="4318243" y="12552"/>
                </a:lnTo>
                <a:lnTo>
                  <a:pt x="4317432" y="10595"/>
                </a:lnTo>
                <a:lnTo>
                  <a:pt x="4317432" y="6010"/>
                </a:lnTo>
                <a:lnTo>
                  <a:pt x="4318243" y="4053"/>
                </a:lnTo>
                <a:lnTo>
                  <a:pt x="4321485" y="810"/>
                </a:lnTo>
                <a:lnTo>
                  <a:pt x="4323442" y="0"/>
                </a:lnTo>
                <a:lnTo>
                  <a:pt x="4328027" y="0"/>
                </a:lnTo>
                <a:lnTo>
                  <a:pt x="4329984" y="810"/>
                </a:lnTo>
                <a:lnTo>
                  <a:pt x="4333227" y="4053"/>
                </a:lnTo>
                <a:lnTo>
                  <a:pt x="4334037" y="6010"/>
                </a:lnTo>
                <a:lnTo>
                  <a:pt x="4334037" y="10595"/>
                </a:lnTo>
                <a:lnTo>
                  <a:pt x="4333227" y="12552"/>
                </a:lnTo>
                <a:lnTo>
                  <a:pt x="4329984" y="15794"/>
                </a:lnTo>
                <a:lnTo>
                  <a:pt x="4328027" y="16605"/>
                </a:lnTo>
                <a:close/>
              </a:path>
              <a:path w="7057390" h="17145">
                <a:moveTo>
                  <a:pt x="4361238" y="16605"/>
                </a:moveTo>
                <a:lnTo>
                  <a:pt x="4356653" y="16605"/>
                </a:lnTo>
                <a:lnTo>
                  <a:pt x="4354696" y="15794"/>
                </a:lnTo>
                <a:lnTo>
                  <a:pt x="4351453" y="12552"/>
                </a:lnTo>
                <a:lnTo>
                  <a:pt x="4350642" y="10595"/>
                </a:lnTo>
                <a:lnTo>
                  <a:pt x="4350642" y="6010"/>
                </a:lnTo>
                <a:lnTo>
                  <a:pt x="4351453" y="4053"/>
                </a:lnTo>
                <a:lnTo>
                  <a:pt x="4354696" y="810"/>
                </a:lnTo>
                <a:lnTo>
                  <a:pt x="4356653" y="0"/>
                </a:lnTo>
                <a:lnTo>
                  <a:pt x="4361238" y="0"/>
                </a:lnTo>
                <a:lnTo>
                  <a:pt x="4363195" y="810"/>
                </a:lnTo>
                <a:lnTo>
                  <a:pt x="4366438" y="4053"/>
                </a:lnTo>
                <a:lnTo>
                  <a:pt x="4367248" y="6010"/>
                </a:lnTo>
                <a:lnTo>
                  <a:pt x="4367248" y="10595"/>
                </a:lnTo>
                <a:lnTo>
                  <a:pt x="4366438" y="12552"/>
                </a:lnTo>
                <a:lnTo>
                  <a:pt x="4363195" y="15794"/>
                </a:lnTo>
                <a:lnTo>
                  <a:pt x="4361238" y="16605"/>
                </a:lnTo>
                <a:close/>
              </a:path>
              <a:path w="7057390" h="17145">
                <a:moveTo>
                  <a:pt x="4394449" y="16605"/>
                </a:moveTo>
                <a:lnTo>
                  <a:pt x="4389864" y="16605"/>
                </a:lnTo>
                <a:lnTo>
                  <a:pt x="4387907" y="15794"/>
                </a:lnTo>
                <a:lnTo>
                  <a:pt x="4384665" y="12552"/>
                </a:lnTo>
                <a:lnTo>
                  <a:pt x="4383854" y="10595"/>
                </a:lnTo>
                <a:lnTo>
                  <a:pt x="4383854" y="6010"/>
                </a:lnTo>
                <a:lnTo>
                  <a:pt x="4384665" y="4053"/>
                </a:lnTo>
                <a:lnTo>
                  <a:pt x="4387907" y="810"/>
                </a:lnTo>
                <a:lnTo>
                  <a:pt x="4389864" y="0"/>
                </a:lnTo>
                <a:lnTo>
                  <a:pt x="4394449" y="0"/>
                </a:lnTo>
                <a:lnTo>
                  <a:pt x="4396406" y="810"/>
                </a:lnTo>
                <a:lnTo>
                  <a:pt x="4399649" y="4053"/>
                </a:lnTo>
                <a:lnTo>
                  <a:pt x="4400459" y="6010"/>
                </a:lnTo>
                <a:lnTo>
                  <a:pt x="4400459" y="10595"/>
                </a:lnTo>
                <a:lnTo>
                  <a:pt x="4399649" y="12552"/>
                </a:lnTo>
                <a:lnTo>
                  <a:pt x="4396406" y="15794"/>
                </a:lnTo>
                <a:lnTo>
                  <a:pt x="4394449" y="16605"/>
                </a:lnTo>
                <a:close/>
              </a:path>
              <a:path w="7057390" h="17145">
                <a:moveTo>
                  <a:pt x="4427660" y="16605"/>
                </a:moveTo>
                <a:lnTo>
                  <a:pt x="4423075" y="16605"/>
                </a:lnTo>
                <a:lnTo>
                  <a:pt x="4421118" y="15794"/>
                </a:lnTo>
                <a:lnTo>
                  <a:pt x="4417875" y="12552"/>
                </a:lnTo>
                <a:lnTo>
                  <a:pt x="4417064" y="10595"/>
                </a:lnTo>
                <a:lnTo>
                  <a:pt x="4417064" y="6010"/>
                </a:lnTo>
                <a:lnTo>
                  <a:pt x="4417875" y="4053"/>
                </a:lnTo>
                <a:lnTo>
                  <a:pt x="4421118" y="810"/>
                </a:lnTo>
                <a:lnTo>
                  <a:pt x="4423075" y="0"/>
                </a:lnTo>
                <a:lnTo>
                  <a:pt x="4427660" y="0"/>
                </a:lnTo>
                <a:lnTo>
                  <a:pt x="4429617" y="810"/>
                </a:lnTo>
                <a:lnTo>
                  <a:pt x="4432859" y="4053"/>
                </a:lnTo>
                <a:lnTo>
                  <a:pt x="4433670" y="6010"/>
                </a:lnTo>
                <a:lnTo>
                  <a:pt x="4433670" y="10595"/>
                </a:lnTo>
                <a:lnTo>
                  <a:pt x="4432859" y="12552"/>
                </a:lnTo>
                <a:lnTo>
                  <a:pt x="4429617" y="15794"/>
                </a:lnTo>
                <a:lnTo>
                  <a:pt x="4427660" y="16605"/>
                </a:lnTo>
                <a:close/>
              </a:path>
              <a:path w="7057390" h="17145">
                <a:moveTo>
                  <a:pt x="4460871" y="16605"/>
                </a:moveTo>
                <a:lnTo>
                  <a:pt x="4456286" y="16605"/>
                </a:lnTo>
                <a:lnTo>
                  <a:pt x="4454329" y="15794"/>
                </a:lnTo>
                <a:lnTo>
                  <a:pt x="4451086" y="12552"/>
                </a:lnTo>
                <a:lnTo>
                  <a:pt x="4450276" y="10595"/>
                </a:lnTo>
                <a:lnTo>
                  <a:pt x="4450276" y="6010"/>
                </a:lnTo>
                <a:lnTo>
                  <a:pt x="4451086" y="4053"/>
                </a:lnTo>
                <a:lnTo>
                  <a:pt x="4454329" y="810"/>
                </a:lnTo>
                <a:lnTo>
                  <a:pt x="4456286" y="0"/>
                </a:lnTo>
                <a:lnTo>
                  <a:pt x="4460871" y="0"/>
                </a:lnTo>
                <a:lnTo>
                  <a:pt x="4462828" y="810"/>
                </a:lnTo>
                <a:lnTo>
                  <a:pt x="4466071" y="4053"/>
                </a:lnTo>
                <a:lnTo>
                  <a:pt x="4466882" y="6010"/>
                </a:lnTo>
                <a:lnTo>
                  <a:pt x="4466882" y="10595"/>
                </a:lnTo>
                <a:lnTo>
                  <a:pt x="4466071" y="12552"/>
                </a:lnTo>
                <a:lnTo>
                  <a:pt x="4462828" y="15794"/>
                </a:lnTo>
                <a:lnTo>
                  <a:pt x="4460871" y="16605"/>
                </a:lnTo>
                <a:close/>
              </a:path>
              <a:path w="7057390" h="17145">
                <a:moveTo>
                  <a:pt x="4494082" y="16605"/>
                </a:moveTo>
                <a:lnTo>
                  <a:pt x="4489497" y="16605"/>
                </a:lnTo>
                <a:lnTo>
                  <a:pt x="4487540" y="15794"/>
                </a:lnTo>
                <a:lnTo>
                  <a:pt x="4484297" y="12552"/>
                </a:lnTo>
                <a:lnTo>
                  <a:pt x="4483487" y="10595"/>
                </a:lnTo>
                <a:lnTo>
                  <a:pt x="4483487" y="6010"/>
                </a:lnTo>
                <a:lnTo>
                  <a:pt x="4484297" y="4053"/>
                </a:lnTo>
                <a:lnTo>
                  <a:pt x="4487540" y="810"/>
                </a:lnTo>
                <a:lnTo>
                  <a:pt x="4489497" y="0"/>
                </a:lnTo>
                <a:lnTo>
                  <a:pt x="4494082" y="0"/>
                </a:lnTo>
                <a:lnTo>
                  <a:pt x="4496039" y="810"/>
                </a:lnTo>
                <a:lnTo>
                  <a:pt x="4499281" y="4053"/>
                </a:lnTo>
                <a:lnTo>
                  <a:pt x="4500092" y="6010"/>
                </a:lnTo>
                <a:lnTo>
                  <a:pt x="4500092" y="10595"/>
                </a:lnTo>
                <a:lnTo>
                  <a:pt x="4499281" y="12552"/>
                </a:lnTo>
                <a:lnTo>
                  <a:pt x="4496039" y="15794"/>
                </a:lnTo>
                <a:lnTo>
                  <a:pt x="4494082" y="16605"/>
                </a:lnTo>
                <a:close/>
              </a:path>
              <a:path w="7057390" h="17145">
                <a:moveTo>
                  <a:pt x="4527293" y="16605"/>
                </a:moveTo>
                <a:lnTo>
                  <a:pt x="4522708" y="16605"/>
                </a:lnTo>
                <a:lnTo>
                  <a:pt x="4520751" y="15794"/>
                </a:lnTo>
                <a:lnTo>
                  <a:pt x="4517508" y="12552"/>
                </a:lnTo>
                <a:lnTo>
                  <a:pt x="4516698" y="10595"/>
                </a:lnTo>
                <a:lnTo>
                  <a:pt x="4516698" y="6010"/>
                </a:lnTo>
                <a:lnTo>
                  <a:pt x="4517508" y="4053"/>
                </a:lnTo>
                <a:lnTo>
                  <a:pt x="4520751" y="810"/>
                </a:lnTo>
                <a:lnTo>
                  <a:pt x="4522708" y="0"/>
                </a:lnTo>
                <a:lnTo>
                  <a:pt x="4527293" y="0"/>
                </a:lnTo>
                <a:lnTo>
                  <a:pt x="4529250" y="810"/>
                </a:lnTo>
                <a:lnTo>
                  <a:pt x="4532493" y="4053"/>
                </a:lnTo>
                <a:lnTo>
                  <a:pt x="4533304" y="6010"/>
                </a:lnTo>
                <a:lnTo>
                  <a:pt x="4533304" y="10595"/>
                </a:lnTo>
                <a:lnTo>
                  <a:pt x="4532493" y="12552"/>
                </a:lnTo>
                <a:lnTo>
                  <a:pt x="4529250" y="15794"/>
                </a:lnTo>
                <a:lnTo>
                  <a:pt x="4527293" y="16605"/>
                </a:lnTo>
                <a:close/>
              </a:path>
              <a:path w="7057390" h="17145">
                <a:moveTo>
                  <a:pt x="4560504" y="16605"/>
                </a:moveTo>
                <a:lnTo>
                  <a:pt x="4555919" y="16605"/>
                </a:lnTo>
                <a:lnTo>
                  <a:pt x="4553962" y="15794"/>
                </a:lnTo>
                <a:lnTo>
                  <a:pt x="4550719" y="12552"/>
                </a:lnTo>
                <a:lnTo>
                  <a:pt x="4549909" y="10595"/>
                </a:lnTo>
                <a:lnTo>
                  <a:pt x="4549909" y="6010"/>
                </a:lnTo>
                <a:lnTo>
                  <a:pt x="4550719" y="4053"/>
                </a:lnTo>
                <a:lnTo>
                  <a:pt x="4553962" y="810"/>
                </a:lnTo>
                <a:lnTo>
                  <a:pt x="4555919" y="0"/>
                </a:lnTo>
                <a:lnTo>
                  <a:pt x="4560504" y="0"/>
                </a:lnTo>
                <a:lnTo>
                  <a:pt x="4562461" y="810"/>
                </a:lnTo>
                <a:lnTo>
                  <a:pt x="4565703" y="4053"/>
                </a:lnTo>
                <a:lnTo>
                  <a:pt x="4566514" y="6010"/>
                </a:lnTo>
                <a:lnTo>
                  <a:pt x="4566514" y="10595"/>
                </a:lnTo>
                <a:lnTo>
                  <a:pt x="4565703" y="12552"/>
                </a:lnTo>
                <a:lnTo>
                  <a:pt x="4562461" y="15794"/>
                </a:lnTo>
                <a:lnTo>
                  <a:pt x="4560504" y="16605"/>
                </a:lnTo>
                <a:close/>
              </a:path>
              <a:path w="7057390" h="17145">
                <a:moveTo>
                  <a:pt x="4593715" y="16605"/>
                </a:moveTo>
                <a:lnTo>
                  <a:pt x="4589130" y="16605"/>
                </a:lnTo>
                <a:lnTo>
                  <a:pt x="4587173" y="15794"/>
                </a:lnTo>
                <a:lnTo>
                  <a:pt x="4583930" y="12552"/>
                </a:lnTo>
                <a:lnTo>
                  <a:pt x="4583120" y="10595"/>
                </a:lnTo>
                <a:lnTo>
                  <a:pt x="4583120" y="6010"/>
                </a:lnTo>
                <a:lnTo>
                  <a:pt x="4583930" y="4053"/>
                </a:lnTo>
                <a:lnTo>
                  <a:pt x="4587173" y="810"/>
                </a:lnTo>
                <a:lnTo>
                  <a:pt x="4589130" y="0"/>
                </a:lnTo>
                <a:lnTo>
                  <a:pt x="4593715" y="0"/>
                </a:lnTo>
                <a:lnTo>
                  <a:pt x="4595673" y="810"/>
                </a:lnTo>
                <a:lnTo>
                  <a:pt x="4598915" y="4053"/>
                </a:lnTo>
                <a:lnTo>
                  <a:pt x="4599726" y="6010"/>
                </a:lnTo>
                <a:lnTo>
                  <a:pt x="4599726" y="10595"/>
                </a:lnTo>
                <a:lnTo>
                  <a:pt x="4598915" y="12552"/>
                </a:lnTo>
                <a:lnTo>
                  <a:pt x="4595673" y="15794"/>
                </a:lnTo>
                <a:lnTo>
                  <a:pt x="4593715" y="16605"/>
                </a:lnTo>
                <a:close/>
              </a:path>
              <a:path w="7057390" h="17145">
                <a:moveTo>
                  <a:pt x="4626926" y="16605"/>
                </a:moveTo>
                <a:lnTo>
                  <a:pt x="4622341" y="16605"/>
                </a:lnTo>
                <a:lnTo>
                  <a:pt x="4620384" y="15794"/>
                </a:lnTo>
                <a:lnTo>
                  <a:pt x="4617141" y="12552"/>
                </a:lnTo>
                <a:lnTo>
                  <a:pt x="4616331" y="10595"/>
                </a:lnTo>
                <a:lnTo>
                  <a:pt x="4616331" y="6010"/>
                </a:lnTo>
                <a:lnTo>
                  <a:pt x="4617141" y="4053"/>
                </a:lnTo>
                <a:lnTo>
                  <a:pt x="4620384" y="810"/>
                </a:lnTo>
                <a:lnTo>
                  <a:pt x="4622341" y="0"/>
                </a:lnTo>
                <a:lnTo>
                  <a:pt x="4626926" y="0"/>
                </a:lnTo>
                <a:lnTo>
                  <a:pt x="4628883" y="810"/>
                </a:lnTo>
                <a:lnTo>
                  <a:pt x="4632125" y="4053"/>
                </a:lnTo>
                <a:lnTo>
                  <a:pt x="4632936" y="6010"/>
                </a:lnTo>
                <a:lnTo>
                  <a:pt x="4632936" y="10595"/>
                </a:lnTo>
                <a:lnTo>
                  <a:pt x="4632125" y="12552"/>
                </a:lnTo>
                <a:lnTo>
                  <a:pt x="4628883" y="15794"/>
                </a:lnTo>
                <a:lnTo>
                  <a:pt x="4626926" y="16605"/>
                </a:lnTo>
                <a:close/>
              </a:path>
              <a:path w="7057390" h="17145">
                <a:moveTo>
                  <a:pt x="4660137" y="16605"/>
                </a:moveTo>
                <a:lnTo>
                  <a:pt x="4655552" y="16605"/>
                </a:lnTo>
                <a:lnTo>
                  <a:pt x="4653595" y="15794"/>
                </a:lnTo>
                <a:lnTo>
                  <a:pt x="4650352" y="12552"/>
                </a:lnTo>
                <a:lnTo>
                  <a:pt x="4649542" y="10595"/>
                </a:lnTo>
                <a:lnTo>
                  <a:pt x="4649542" y="6010"/>
                </a:lnTo>
                <a:lnTo>
                  <a:pt x="4650352" y="4053"/>
                </a:lnTo>
                <a:lnTo>
                  <a:pt x="4653595" y="810"/>
                </a:lnTo>
                <a:lnTo>
                  <a:pt x="4655552" y="0"/>
                </a:lnTo>
                <a:lnTo>
                  <a:pt x="4660137" y="0"/>
                </a:lnTo>
                <a:lnTo>
                  <a:pt x="4662095" y="810"/>
                </a:lnTo>
                <a:lnTo>
                  <a:pt x="4665337" y="4053"/>
                </a:lnTo>
                <a:lnTo>
                  <a:pt x="4666148" y="6010"/>
                </a:lnTo>
                <a:lnTo>
                  <a:pt x="4666148" y="10595"/>
                </a:lnTo>
                <a:lnTo>
                  <a:pt x="4665337" y="12552"/>
                </a:lnTo>
                <a:lnTo>
                  <a:pt x="4662095" y="15794"/>
                </a:lnTo>
                <a:lnTo>
                  <a:pt x="4660137" y="16605"/>
                </a:lnTo>
                <a:close/>
              </a:path>
              <a:path w="7057390" h="17145">
                <a:moveTo>
                  <a:pt x="4693348" y="16605"/>
                </a:moveTo>
                <a:lnTo>
                  <a:pt x="4688763" y="16605"/>
                </a:lnTo>
                <a:lnTo>
                  <a:pt x="4686806" y="15794"/>
                </a:lnTo>
                <a:lnTo>
                  <a:pt x="4683563" y="12552"/>
                </a:lnTo>
                <a:lnTo>
                  <a:pt x="4682753" y="10595"/>
                </a:lnTo>
                <a:lnTo>
                  <a:pt x="4682753" y="6010"/>
                </a:lnTo>
                <a:lnTo>
                  <a:pt x="4683563" y="4053"/>
                </a:lnTo>
                <a:lnTo>
                  <a:pt x="4686806" y="810"/>
                </a:lnTo>
                <a:lnTo>
                  <a:pt x="4688763" y="0"/>
                </a:lnTo>
                <a:lnTo>
                  <a:pt x="4693348" y="0"/>
                </a:lnTo>
                <a:lnTo>
                  <a:pt x="4695305" y="810"/>
                </a:lnTo>
                <a:lnTo>
                  <a:pt x="4698547" y="4053"/>
                </a:lnTo>
                <a:lnTo>
                  <a:pt x="4699358" y="6010"/>
                </a:lnTo>
                <a:lnTo>
                  <a:pt x="4699358" y="10595"/>
                </a:lnTo>
                <a:lnTo>
                  <a:pt x="4698547" y="12552"/>
                </a:lnTo>
                <a:lnTo>
                  <a:pt x="4695305" y="15794"/>
                </a:lnTo>
                <a:lnTo>
                  <a:pt x="4693348" y="16605"/>
                </a:lnTo>
                <a:close/>
              </a:path>
              <a:path w="7057390" h="17145">
                <a:moveTo>
                  <a:pt x="4726559" y="16605"/>
                </a:moveTo>
                <a:lnTo>
                  <a:pt x="4721974" y="16605"/>
                </a:lnTo>
                <a:lnTo>
                  <a:pt x="4720017" y="15794"/>
                </a:lnTo>
                <a:lnTo>
                  <a:pt x="4716775" y="12552"/>
                </a:lnTo>
                <a:lnTo>
                  <a:pt x="4715964" y="10595"/>
                </a:lnTo>
                <a:lnTo>
                  <a:pt x="4715964" y="6010"/>
                </a:lnTo>
                <a:lnTo>
                  <a:pt x="4716775" y="4053"/>
                </a:lnTo>
                <a:lnTo>
                  <a:pt x="4720017" y="810"/>
                </a:lnTo>
                <a:lnTo>
                  <a:pt x="4721974" y="0"/>
                </a:lnTo>
                <a:lnTo>
                  <a:pt x="4726559" y="0"/>
                </a:lnTo>
                <a:lnTo>
                  <a:pt x="4728517" y="810"/>
                </a:lnTo>
                <a:lnTo>
                  <a:pt x="4731759" y="4053"/>
                </a:lnTo>
                <a:lnTo>
                  <a:pt x="4732570" y="6010"/>
                </a:lnTo>
                <a:lnTo>
                  <a:pt x="4732570" y="10595"/>
                </a:lnTo>
                <a:lnTo>
                  <a:pt x="4731759" y="12552"/>
                </a:lnTo>
                <a:lnTo>
                  <a:pt x="4728517" y="15794"/>
                </a:lnTo>
                <a:lnTo>
                  <a:pt x="4726559" y="16605"/>
                </a:lnTo>
                <a:close/>
              </a:path>
              <a:path w="7057390" h="17145">
                <a:moveTo>
                  <a:pt x="4759770" y="16605"/>
                </a:moveTo>
                <a:lnTo>
                  <a:pt x="4755185" y="16605"/>
                </a:lnTo>
                <a:lnTo>
                  <a:pt x="4753228" y="15794"/>
                </a:lnTo>
                <a:lnTo>
                  <a:pt x="4749986" y="12552"/>
                </a:lnTo>
                <a:lnTo>
                  <a:pt x="4749175" y="10595"/>
                </a:lnTo>
                <a:lnTo>
                  <a:pt x="4749175" y="6010"/>
                </a:lnTo>
                <a:lnTo>
                  <a:pt x="4749986" y="4053"/>
                </a:lnTo>
                <a:lnTo>
                  <a:pt x="4753228" y="810"/>
                </a:lnTo>
                <a:lnTo>
                  <a:pt x="4755185" y="0"/>
                </a:lnTo>
                <a:lnTo>
                  <a:pt x="4759770" y="0"/>
                </a:lnTo>
                <a:lnTo>
                  <a:pt x="4761727" y="810"/>
                </a:lnTo>
                <a:lnTo>
                  <a:pt x="4764969" y="4053"/>
                </a:lnTo>
                <a:lnTo>
                  <a:pt x="4765780" y="6010"/>
                </a:lnTo>
                <a:lnTo>
                  <a:pt x="4765780" y="10595"/>
                </a:lnTo>
                <a:lnTo>
                  <a:pt x="4764969" y="12552"/>
                </a:lnTo>
                <a:lnTo>
                  <a:pt x="4761727" y="15794"/>
                </a:lnTo>
                <a:lnTo>
                  <a:pt x="4759770" y="16605"/>
                </a:lnTo>
                <a:close/>
              </a:path>
              <a:path w="7057390" h="17145">
                <a:moveTo>
                  <a:pt x="4792982" y="16605"/>
                </a:moveTo>
                <a:lnTo>
                  <a:pt x="4788396" y="16605"/>
                </a:lnTo>
                <a:lnTo>
                  <a:pt x="4786439" y="15794"/>
                </a:lnTo>
                <a:lnTo>
                  <a:pt x="4783197" y="12552"/>
                </a:lnTo>
                <a:lnTo>
                  <a:pt x="4782386" y="10595"/>
                </a:lnTo>
                <a:lnTo>
                  <a:pt x="4782386" y="6010"/>
                </a:lnTo>
                <a:lnTo>
                  <a:pt x="4783197" y="4053"/>
                </a:lnTo>
                <a:lnTo>
                  <a:pt x="4786439" y="810"/>
                </a:lnTo>
                <a:lnTo>
                  <a:pt x="4788396" y="0"/>
                </a:lnTo>
                <a:lnTo>
                  <a:pt x="4792982" y="0"/>
                </a:lnTo>
                <a:lnTo>
                  <a:pt x="4794939" y="810"/>
                </a:lnTo>
                <a:lnTo>
                  <a:pt x="4798181" y="4053"/>
                </a:lnTo>
                <a:lnTo>
                  <a:pt x="4798991" y="6010"/>
                </a:lnTo>
                <a:lnTo>
                  <a:pt x="4798991" y="10595"/>
                </a:lnTo>
                <a:lnTo>
                  <a:pt x="4798181" y="12552"/>
                </a:lnTo>
                <a:lnTo>
                  <a:pt x="4794939" y="15794"/>
                </a:lnTo>
                <a:lnTo>
                  <a:pt x="4792982" y="16605"/>
                </a:lnTo>
                <a:close/>
              </a:path>
              <a:path w="7057390" h="17145">
                <a:moveTo>
                  <a:pt x="4826193" y="16605"/>
                </a:moveTo>
                <a:lnTo>
                  <a:pt x="4821607" y="16605"/>
                </a:lnTo>
                <a:lnTo>
                  <a:pt x="4819650" y="15794"/>
                </a:lnTo>
                <a:lnTo>
                  <a:pt x="4816408" y="12552"/>
                </a:lnTo>
                <a:lnTo>
                  <a:pt x="4815597" y="10595"/>
                </a:lnTo>
                <a:lnTo>
                  <a:pt x="4815597" y="6010"/>
                </a:lnTo>
                <a:lnTo>
                  <a:pt x="4816408" y="4053"/>
                </a:lnTo>
                <a:lnTo>
                  <a:pt x="4819650" y="810"/>
                </a:lnTo>
                <a:lnTo>
                  <a:pt x="4821607" y="0"/>
                </a:lnTo>
                <a:lnTo>
                  <a:pt x="4826193" y="0"/>
                </a:lnTo>
                <a:lnTo>
                  <a:pt x="4828150" y="810"/>
                </a:lnTo>
                <a:lnTo>
                  <a:pt x="4831392" y="4053"/>
                </a:lnTo>
                <a:lnTo>
                  <a:pt x="4832202" y="6010"/>
                </a:lnTo>
                <a:lnTo>
                  <a:pt x="4832202" y="10595"/>
                </a:lnTo>
                <a:lnTo>
                  <a:pt x="4831392" y="12552"/>
                </a:lnTo>
                <a:lnTo>
                  <a:pt x="4828150" y="15794"/>
                </a:lnTo>
                <a:lnTo>
                  <a:pt x="4826193" y="16605"/>
                </a:lnTo>
                <a:close/>
              </a:path>
              <a:path w="7057390" h="17145">
                <a:moveTo>
                  <a:pt x="4859404" y="16605"/>
                </a:moveTo>
                <a:lnTo>
                  <a:pt x="4854818" y="16605"/>
                </a:lnTo>
                <a:lnTo>
                  <a:pt x="4852861" y="15794"/>
                </a:lnTo>
                <a:lnTo>
                  <a:pt x="4849619" y="12552"/>
                </a:lnTo>
                <a:lnTo>
                  <a:pt x="4848808" y="10595"/>
                </a:lnTo>
                <a:lnTo>
                  <a:pt x="4848808" y="6010"/>
                </a:lnTo>
                <a:lnTo>
                  <a:pt x="4849619" y="4053"/>
                </a:lnTo>
                <a:lnTo>
                  <a:pt x="4852861" y="810"/>
                </a:lnTo>
                <a:lnTo>
                  <a:pt x="4854818" y="0"/>
                </a:lnTo>
                <a:lnTo>
                  <a:pt x="4859404" y="0"/>
                </a:lnTo>
                <a:lnTo>
                  <a:pt x="4861361" y="810"/>
                </a:lnTo>
                <a:lnTo>
                  <a:pt x="4864603" y="4053"/>
                </a:lnTo>
                <a:lnTo>
                  <a:pt x="4865413" y="6010"/>
                </a:lnTo>
                <a:lnTo>
                  <a:pt x="4865413" y="10595"/>
                </a:lnTo>
                <a:lnTo>
                  <a:pt x="4864603" y="12552"/>
                </a:lnTo>
                <a:lnTo>
                  <a:pt x="4861361" y="15794"/>
                </a:lnTo>
                <a:lnTo>
                  <a:pt x="4859404" y="16605"/>
                </a:lnTo>
                <a:close/>
              </a:path>
              <a:path w="7057390" h="17145">
                <a:moveTo>
                  <a:pt x="4892615" y="16605"/>
                </a:moveTo>
                <a:lnTo>
                  <a:pt x="4888029" y="16605"/>
                </a:lnTo>
                <a:lnTo>
                  <a:pt x="4886072" y="15794"/>
                </a:lnTo>
                <a:lnTo>
                  <a:pt x="4882830" y="12552"/>
                </a:lnTo>
                <a:lnTo>
                  <a:pt x="4882019" y="10595"/>
                </a:lnTo>
                <a:lnTo>
                  <a:pt x="4882019" y="6010"/>
                </a:lnTo>
                <a:lnTo>
                  <a:pt x="4882830" y="4053"/>
                </a:lnTo>
                <a:lnTo>
                  <a:pt x="4886072" y="810"/>
                </a:lnTo>
                <a:lnTo>
                  <a:pt x="4888029" y="0"/>
                </a:lnTo>
                <a:lnTo>
                  <a:pt x="4892615" y="0"/>
                </a:lnTo>
                <a:lnTo>
                  <a:pt x="4894572" y="810"/>
                </a:lnTo>
                <a:lnTo>
                  <a:pt x="4897814" y="4053"/>
                </a:lnTo>
                <a:lnTo>
                  <a:pt x="4898624" y="6010"/>
                </a:lnTo>
                <a:lnTo>
                  <a:pt x="4898624" y="10595"/>
                </a:lnTo>
                <a:lnTo>
                  <a:pt x="4897814" y="12552"/>
                </a:lnTo>
                <a:lnTo>
                  <a:pt x="4894572" y="15794"/>
                </a:lnTo>
                <a:lnTo>
                  <a:pt x="4892615" y="16605"/>
                </a:lnTo>
                <a:close/>
              </a:path>
              <a:path w="7057390" h="17145">
                <a:moveTo>
                  <a:pt x="4925826" y="16605"/>
                </a:moveTo>
                <a:lnTo>
                  <a:pt x="4921240" y="16605"/>
                </a:lnTo>
                <a:lnTo>
                  <a:pt x="4919283" y="15794"/>
                </a:lnTo>
                <a:lnTo>
                  <a:pt x="4916041" y="12552"/>
                </a:lnTo>
                <a:lnTo>
                  <a:pt x="4915230" y="10595"/>
                </a:lnTo>
                <a:lnTo>
                  <a:pt x="4915230" y="6010"/>
                </a:lnTo>
                <a:lnTo>
                  <a:pt x="4916041" y="4053"/>
                </a:lnTo>
                <a:lnTo>
                  <a:pt x="4919283" y="810"/>
                </a:lnTo>
                <a:lnTo>
                  <a:pt x="4921240" y="0"/>
                </a:lnTo>
                <a:lnTo>
                  <a:pt x="4925826" y="0"/>
                </a:lnTo>
                <a:lnTo>
                  <a:pt x="4927783" y="810"/>
                </a:lnTo>
                <a:lnTo>
                  <a:pt x="4931025" y="4053"/>
                </a:lnTo>
                <a:lnTo>
                  <a:pt x="4931835" y="6010"/>
                </a:lnTo>
                <a:lnTo>
                  <a:pt x="4931835" y="10595"/>
                </a:lnTo>
                <a:lnTo>
                  <a:pt x="4931025" y="12552"/>
                </a:lnTo>
                <a:lnTo>
                  <a:pt x="4927783" y="15794"/>
                </a:lnTo>
                <a:lnTo>
                  <a:pt x="4925826" y="16605"/>
                </a:lnTo>
                <a:close/>
              </a:path>
              <a:path w="7057390" h="17145">
                <a:moveTo>
                  <a:pt x="4959037" y="16605"/>
                </a:moveTo>
                <a:lnTo>
                  <a:pt x="4954451" y="16605"/>
                </a:lnTo>
                <a:lnTo>
                  <a:pt x="4952494" y="15794"/>
                </a:lnTo>
                <a:lnTo>
                  <a:pt x="4949252" y="12552"/>
                </a:lnTo>
                <a:lnTo>
                  <a:pt x="4948441" y="10595"/>
                </a:lnTo>
                <a:lnTo>
                  <a:pt x="4948441" y="6010"/>
                </a:lnTo>
                <a:lnTo>
                  <a:pt x="4949252" y="4053"/>
                </a:lnTo>
                <a:lnTo>
                  <a:pt x="4952494" y="810"/>
                </a:lnTo>
                <a:lnTo>
                  <a:pt x="4954451" y="0"/>
                </a:lnTo>
                <a:lnTo>
                  <a:pt x="4959037" y="0"/>
                </a:lnTo>
                <a:lnTo>
                  <a:pt x="4960994" y="810"/>
                </a:lnTo>
                <a:lnTo>
                  <a:pt x="4964236" y="4053"/>
                </a:lnTo>
                <a:lnTo>
                  <a:pt x="4965046" y="6010"/>
                </a:lnTo>
                <a:lnTo>
                  <a:pt x="4965046" y="10595"/>
                </a:lnTo>
                <a:lnTo>
                  <a:pt x="4964236" y="12552"/>
                </a:lnTo>
                <a:lnTo>
                  <a:pt x="4960994" y="15794"/>
                </a:lnTo>
                <a:lnTo>
                  <a:pt x="4959037" y="16605"/>
                </a:lnTo>
                <a:close/>
              </a:path>
              <a:path w="7057390" h="17145">
                <a:moveTo>
                  <a:pt x="4992247" y="16605"/>
                </a:moveTo>
                <a:lnTo>
                  <a:pt x="4987662" y="16605"/>
                </a:lnTo>
                <a:lnTo>
                  <a:pt x="4985705" y="15794"/>
                </a:lnTo>
                <a:lnTo>
                  <a:pt x="4982463" y="12552"/>
                </a:lnTo>
                <a:lnTo>
                  <a:pt x="4981652" y="10595"/>
                </a:lnTo>
                <a:lnTo>
                  <a:pt x="4981652" y="6010"/>
                </a:lnTo>
                <a:lnTo>
                  <a:pt x="4982463" y="4053"/>
                </a:lnTo>
                <a:lnTo>
                  <a:pt x="4985705" y="810"/>
                </a:lnTo>
                <a:lnTo>
                  <a:pt x="4987662" y="0"/>
                </a:lnTo>
                <a:lnTo>
                  <a:pt x="4992247" y="0"/>
                </a:lnTo>
                <a:lnTo>
                  <a:pt x="4994204" y="810"/>
                </a:lnTo>
                <a:lnTo>
                  <a:pt x="4997446" y="4053"/>
                </a:lnTo>
                <a:lnTo>
                  <a:pt x="4998257" y="6010"/>
                </a:lnTo>
                <a:lnTo>
                  <a:pt x="4998257" y="10595"/>
                </a:lnTo>
                <a:lnTo>
                  <a:pt x="4997446" y="12552"/>
                </a:lnTo>
                <a:lnTo>
                  <a:pt x="4994204" y="15794"/>
                </a:lnTo>
                <a:lnTo>
                  <a:pt x="4992247" y="16605"/>
                </a:lnTo>
                <a:close/>
              </a:path>
              <a:path w="7057390" h="17145">
                <a:moveTo>
                  <a:pt x="5025459" y="16605"/>
                </a:moveTo>
                <a:lnTo>
                  <a:pt x="5020873" y="16605"/>
                </a:lnTo>
                <a:lnTo>
                  <a:pt x="5018916" y="15794"/>
                </a:lnTo>
                <a:lnTo>
                  <a:pt x="5015674" y="12552"/>
                </a:lnTo>
                <a:lnTo>
                  <a:pt x="5014863" y="10595"/>
                </a:lnTo>
                <a:lnTo>
                  <a:pt x="5014863" y="6010"/>
                </a:lnTo>
                <a:lnTo>
                  <a:pt x="5015674" y="4053"/>
                </a:lnTo>
                <a:lnTo>
                  <a:pt x="5018916" y="810"/>
                </a:lnTo>
                <a:lnTo>
                  <a:pt x="5020873" y="0"/>
                </a:lnTo>
                <a:lnTo>
                  <a:pt x="5025459" y="0"/>
                </a:lnTo>
                <a:lnTo>
                  <a:pt x="5027416" y="810"/>
                </a:lnTo>
                <a:lnTo>
                  <a:pt x="5030658" y="4053"/>
                </a:lnTo>
                <a:lnTo>
                  <a:pt x="5031468" y="6010"/>
                </a:lnTo>
                <a:lnTo>
                  <a:pt x="5031468" y="10595"/>
                </a:lnTo>
                <a:lnTo>
                  <a:pt x="5030658" y="12552"/>
                </a:lnTo>
                <a:lnTo>
                  <a:pt x="5027416" y="15794"/>
                </a:lnTo>
                <a:lnTo>
                  <a:pt x="5025459" y="16605"/>
                </a:lnTo>
                <a:close/>
              </a:path>
              <a:path w="7057390" h="17145">
                <a:moveTo>
                  <a:pt x="5058670" y="16605"/>
                </a:moveTo>
                <a:lnTo>
                  <a:pt x="5054084" y="16605"/>
                </a:lnTo>
                <a:lnTo>
                  <a:pt x="5052127" y="15794"/>
                </a:lnTo>
                <a:lnTo>
                  <a:pt x="5048885" y="12552"/>
                </a:lnTo>
                <a:lnTo>
                  <a:pt x="5048074" y="10595"/>
                </a:lnTo>
                <a:lnTo>
                  <a:pt x="5048074" y="6010"/>
                </a:lnTo>
                <a:lnTo>
                  <a:pt x="5048885" y="4053"/>
                </a:lnTo>
                <a:lnTo>
                  <a:pt x="5052127" y="810"/>
                </a:lnTo>
                <a:lnTo>
                  <a:pt x="5054084" y="0"/>
                </a:lnTo>
                <a:lnTo>
                  <a:pt x="5058670" y="0"/>
                </a:lnTo>
                <a:lnTo>
                  <a:pt x="5060627" y="810"/>
                </a:lnTo>
                <a:lnTo>
                  <a:pt x="5063869" y="4053"/>
                </a:lnTo>
                <a:lnTo>
                  <a:pt x="5064680" y="6010"/>
                </a:lnTo>
                <a:lnTo>
                  <a:pt x="5064680" y="10595"/>
                </a:lnTo>
                <a:lnTo>
                  <a:pt x="5063869" y="12552"/>
                </a:lnTo>
                <a:lnTo>
                  <a:pt x="5060627" y="15794"/>
                </a:lnTo>
                <a:lnTo>
                  <a:pt x="5058670" y="16605"/>
                </a:lnTo>
                <a:close/>
              </a:path>
              <a:path w="7057390" h="17145">
                <a:moveTo>
                  <a:pt x="5091881" y="16605"/>
                </a:moveTo>
                <a:lnTo>
                  <a:pt x="5087295" y="16605"/>
                </a:lnTo>
                <a:lnTo>
                  <a:pt x="5085337" y="15794"/>
                </a:lnTo>
                <a:lnTo>
                  <a:pt x="5082095" y="12552"/>
                </a:lnTo>
                <a:lnTo>
                  <a:pt x="5081285" y="10595"/>
                </a:lnTo>
                <a:lnTo>
                  <a:pt x="5081285" y="6010"/>
                </a:lnTo>
                <a:lnTo>
                  <a:pt x="5082095" y="4053"/>
                </a:lnTo>
                <a:lnTo>
                  <a:pt x="5085337" y="810"/>
                </a:lnTo>
                <a:lnTo>
                  <a:pt x="5087295" y="0"/>
                </a:lnTo>
                <a:lnTo>
                  <a:pt x="5091881" y="0"/>
                </a:lnTo>
                <a:lnTo>
                  <a:pt x="5093838" y="810"/>
                </a:lnTo>
                <a:lnTo>
                  <a:pt x="5097080" y="4053"/>
                </a:lnTo>
                <a:lnTo>
                  <a:pt x="5097890" y="6010"/>
                </a:lnTo>
                <a:lnTo>
                  <a:pt x="5097890" y="10595"/>
                </a:lnTo>
                <a:lnTo>
                  <a:pt x="5097080" y="12552"/>
                </a:lnTo>
                <a:lnTo>
                  <a:pt x="5093838" y="15794"/>
                </a:lnTo>
                <a:lnTo>
                  <a:pt x="5091881" y="16605"/>
                </a:lnTo>
                <a:close/>
              </a:path>
              <a:path w="7057390" h="17145">
                <a:moveTo>
                  <a:pt x="5125091" y="16605"/>
                </a:moveTo>
                <a:lnTo>
                  <a:pt x="5120506" y="16605"/>
                </a:lnTo>
                <a:lnTo>
                  <a:pt x="5118549" y="15794"/>
                </a:lnTo>
                <a:lnTo>
                  <a:pt x="5115307" y="12552"/>
                </a:lnTo>
                <a:lnTo>
                  <a:pt x="5114496" y="10595"/>
                </a:lnTo>
                <a:lnTo>
                  <a:pt x="5114496" y="6010"/>
                </a:lnTo>
                <a:lnTo>
                  <a:pt x="5115307" y="4053"/>
                </a:lnTo>
                <a:lnTo>
                  <a:pt x="5118549" y="810"/>
                </a:lnTo>
                <a:lnTo>
                  <a:pt x="5120506" y="0"/>
                </a:lnTo>
                <a:lnTo>
                  <a:pt x="5125091" y="0"/>
                </a:lnTo>
                <a:lnTo>
                  <a:pt x="5127048" y="810"/>
                </a:lnTo>
                <a:lnTo>
                  <a:pt x="5130291" y="4053"/>
                </a:lnTo>
                <a:lnTo>
                  <a:pt x="5131101" y="6010"/>
                </a:lnTo>
                <a:lnTo>
                  <a:pt x="5131101" y="10595"/>
                </a:lnTo>
                <a:lnTo>
                  <a:pt x="5130291" y="12552"/>
                </a:lnTo>
                <a:lnTo>
                  <a:pt x="5127048" y="15794"/>
                </a:lnTo>
                <a:lnTo>
                  <a:pt x="5125091" y="16605"/>
                </a:lnTo>
                <a:close/>
              </a:path>
              <a:path w="7057390" h="17145">
                <a:moveTo>
                  <a:pt x="5158303" y="16605"/>
                </a:moveTo>
                <a:lnTo>
                  <a:pt x="5153717" y="16605"/>
                </a:lnTo>
                <a:lnTo>
                  <a:pt x="5151760" y="15794"/>
                </a:lnTo>
                <a:lnTo>
                  <a:pt x="5148518" y="12552"/>
                </a:lnTo>
                <a:lnTo>
                  <a:pt x="5147707" y="10595"/>
                </a:lnTo>
                <a:lnTo>
                  <a:pt x="5147707" y="6010"/>
                </a:lnTo>
                <a:lnTo>
                  <a:pt x="5148518" y="4053"/>
                </a:lnTo>
                <a:lnTo>
                  <a:pt x="5151760" y="810"/>
                </a:lnTo>
                <a:lnTo>
                  <a:pt x="5153717" y="0"/>
                </a:lnTo>
                <a:lnTo>
                  <a:pt x="5158303" y="0"/>
                </a:lnTo>
                <a:lnTo>
                  <a:pt x="5160260" y="810"/>
                </a:lnTo>
                <a:lnTo>
                  <a:pt x="5163502" y="4053"/>
                </a:lnTo>
                <a:lnTo>
                  <a:pt x="5164313" y="6010"/>
                </a:lnTo>
                <a:lnTo>
                  <a:pt x="5164313" y="10595"/>
                </a:lnTo>
                <a:lnTo>
                  <a:pt x="5163502" y="12552"/>
                </a:lnTo>
                <a:lnTo>
                  <a:pt x="5160260" y="15794"/>
                </a:lnTo>
                <a:lnTo>
                  <a:pt x="5158303" y="16605"/>
                </a:lnTo>
                <a:close/>
              </a:path>
              <a:path w="7057390" h="17145">
                <a:moveTo>
                  <a:pt x="5191513" y="16605"/>
                </a:moveTo>
                <a:lnTo>
                  <a:pt x="5186928" y="16605"/>
                </a:lnTo>
                <a:lnTo>
                  <a:pt x="5184971" y="15794"/>
                </a:lnTo>
                <a:lnTo>
                  <a:pt x="5181729" y="12552"/>
                </a:lnTo>
                <a:lnTo>
                  <a:pt x="5180918" y="10595"/>
                </a:lnTo>
                <a:lnTo>
                  <a:pt x="5180918" y="6010"/>
                </a:lnTo>
                <a:lnTo>
                  <a:pt x="5181729" y="4053"/>
                </a:lnTo>
                <a:lnTo>
                  <a:pt x="5184971" y="810"/>
                </a:lnTo>
                <a:lnTo>
                  <a:pt x="5186928" y="0"/>
                </a:lnTo>
                <a:lnTo>
                  <a:pt x="5191513" y="0"/>
                </a:lnTo>
                <a:lnTo>
                  <a:pt x="5193470" y="810"/>
                </a:lnTo>
                <a:lnTo>
                  <a:pt x="5196713" y="4053"/>
                </a:lnTo>
                <a:lnTo>
                  <a:pt x="5197523" y="6010"/>
                </a:lnTo>
                <a:lnTo>
                  <a:pt x="5197523" y="10595"/>
                </a:lnTo>
                <a:lnTo>
                  <a:pt x="5196713" y="12552"/>
                </a:lnTo>
                <a:lnTo>
                  <a:pt x="5193470" y="15794"/>
                </a:lnTo>
                <a:lnTo>
                  <a:pt x="5191513" y="16605"/>
                </a:lnTo>
                <a:close/>
              </a:path>
              <a:path w="7057390" h="17145">
                <a:moveTo>
                  <a:pt x="5224725" y="16605"/>
                </a:moveTo>
                <a:lnTo>
                  <a:pt x="5220139" y="16605"/>
                </a:lnTo>
                <a:lnTo>
                  <a:pt x="5218182" y="15794"/>
                </a:lnTo>
                <a:lnTo>
                  <a:pt x="5214939" y="12552"/>
                </a:lnTo>
                <a:lnTo>
                  <a:pt x="5214129" y="10595"/>
                </a:lnTo>
                <a:lnTo>
                  <a:pt x="5214129" y="6010"/>
                </a:lnTo>
                <a:lnTo>
                  <a:pt x="5214939" y="4053"/>
                </a:lnTo>
                <a:lnTo>
                  <a:pt x="5218182" y="810"/>
                </a:lnTo>
                <a:lnTo>
                  <a:pt x="5220139" y="0"/>
                </a:lnTo>
                <a:lnTo>
                  <a:pt x="5224725" y="0"/>
                </a:lnTo>
                <a:lnTo>
                  <a:pt x="5226682" y="810"/>
                </a:lnTo>
                <a:lnTo>
                  <a:pt x="5229924" y="4053"/>
                </a:lnTo>
                <a:lnTo>
                  <a:pt x="5230735" y="6010"/>
                </a:lnTo>
                <a:lnTo>
                  <a:pt x="5230735" y="10595"/>
                </a:lnTo>
                <a:lnTo>
                  <a:pt x="5229924" y="12552"/>
                </a:lnTo>
                <a:lnTo>
                  <a:pt x="5226682" y="15794"/>
                </a:lnTo>
                <a:lnTo>
                  <a:pt x="5224725" y="16605"/>
                </a:lnTo>
                <a:close/>
              </a:path>
              <a:path w="7057390" h="17145">
                <a:moveTo>
                  <a:pt x="5257936" y="16605"/>
                </a:moveTo>
                <a:lnTo>
                  <a:pt x="5253350" y="16605"/>
                </a:lnTo>
                <a:lnTo>
                  <a:pt x="5251393" y="15794"/>
                </a:lnTo>
                <a:lnTo>
                  <a:pt x="5248151" y="12552"/>
                </a:lnTo>
                <a:lnTo>
                  <a:pt x="5247340" y="10595"/>
                </a:lnTo>
                <a:lnTo>
                  <a:pt x="5247340" y="6010"/>
                </a:lnTo>
                <a:lnTo>
                  <a:pt x="5248151" y="4053"/>
                </a:lnTo>
                <a:lnTo>
                  <a:pt x="5251393" y="810"/>
                </a:lnTo>
                <a:lnTo>
                  <a:pt x="5253350" y="0"/>
                </a:lnTo>
                <a:lnTo>
                  <a:pt x="5257936" y="0"/>
                </a:lnTo>
                <a:lnTo>
                  <a:pt x="5259892" y="810"/>
                </a:lnTo>
                <a:lnTo>
                  <a:pt x="5263135" y="4053"/>
                </a:lnTo>
                <a:lnTo>
                  <a:pt x="5263945" y="6010"/>
                </a:lnTo>
                <a:lnTo>
                  <a:pt x="5263945" y="10595"/>
                </a:lnTo>
                <a:lnTo>
                  <a:pt x="5263135" y="12552"/>
                </a:lnTo>
                <a:lnTo>
                  <a:pt x="5259892" y="15794"/>
                </a:lnTo>
                <a:lnTo>
                  <a:pt x="5257936" y="16605"/>
                </a:lnTo>
                <a:close/>
              </a:path>
              <a:path w="7057390" h="17145">
                <a:moveTo>
                  <a:pt x="5291147" y="16605"/>
                </a:moveTo>
                <a:lnTo>
                  <a:pt x="5286561" y="16605"/>
                </a:lnTo>
                <a:lnTo>
                  <a:pt x="5284605" y="15794"/>
                </a:lnTo>
                <a:lnTo>
                  <a:pt x="5281362" y="12552"/>
                </a:lnTo>
                <a:lnTo>
                  <a:pt x="5280551" y="10595"/>
                </a:lnTo>
                <a:lnTo>
                  <a:pt x="5280551" y="6010"/>
                </a:lnTo>
                <a:lnTo>
                  <a:pt x="5281362" y="4053"/>
                </a:lnTo>
                <a:lnTo>
                  <a:pt x="5284605" y="810"/>
                </a:lnTo>
                <a:lnTo>
                  <a:pt x="5286561" y="0"/>
                </a:lnTo>
                <a:lnTo>
                  <a:pt x="5291147" y="0"/>
                </a:lnTo>
                <a:lnTo>
                  <a:pt x="5293104" y="810"/>
                </a:lnTo>
                <a:lnTo>
                  <a:pt x="5296346" y="4053"/>
                </a:lnTo>
                <a:lnTo>
                  <a:pt x="5297157" y="6010"/>
                </a:lnTo>
                <a:lnTo>
                  <a:pt x="5297157" y="10595"/>
                </a:lnTo>
                <a:lnTo>
                  <a:pt x="5296346" y="12552"/>
                </a:lnTo>
                <a:lnTo>
                  <a:pt x="5293104" y="15794"/>
                </a:lnTo>
                <a:lnTo>
                  <a:pt x="5291147" y="16605"/>
                </a:lnTo>
                <a:close/>
              </a:path>
              <a:path w="7057390" h="17145">
                <a:moveTo>
                  <a:pt x="5324358" y="16605"/>
                </a:moveTo>
                <a:lnTo>
                  <a:pt x="5319772" y="16605"/>
                </a:lnTo>
                <a:lnTo>
                  <a:pt x="5317815" y="15794"/>
                </a:lnTo>
                <a:lnTo>
                  <a:pt x="5314573" y="12552"/>
                </a:lnTo>
                <a:lnTo>
                  <a:pt x="5313762" y="10595"/>
                </a:lnTo>
                <a:lnTo>
                  <a:pt x="5313762" y="6010"/>
                </a:lnTo>
                <a:lnTo>
                  <a:pt x="5314573" y="4053"/>
                </a:lnTo>
                <a:lnTo>
                  <a:pt x="5317815" y="810"/>
                </a:lnTo>
                <a:lnTo>
                  <a:pt x="5319772" y="0"/>
                </a:lnTo>
                <a:lnTo>
                  <a:pt x="5324358" y="0"/>
                </a:lnTo>
                <a:lnTo>
                  <a:pt x="5326314" y="810"/>
                </a:lnTo>
                <a:lnTo>
                  <a:pt x="5329557" y="4053"/>
                </a:lnTo>
                <a:lnTo>
                  <a:pt x="5330368" y="6010"/>
                </a:lnTo>
                <a:lnTo>
                  <a:pt x="5330368" y="10595"/>
                </a:lnTo>
                <a:lnTo>
                  <a:pt x="5329557" y="12552"/>
                </a:lnTo>
                <a:lnTo>
                  <a:pt x="5326314" y="15794"/>
                </a:lnTo>
                <a:lnTo>
                  <a:pt x="5324358" y="16605"/>
                </a:lnTo>
                <a:close/>
              </a:path>
              <a:path w="7057390" h="17145">
                <a:moveTo>
                  <a:pt x="5357569" y="16605"/>
                </a:moveTo>
                <a:lnTo>
                  <a:pt x="5352983" y="16605"/>
                </a:lnTo>
                <a:lnTo>
                  <a:pt x="5351026" y="15794"/>
                </a:lnTo>
                <a:lnTo>
                  <a:pt x="5347784" y="12552"/>
                </a:lnTo>
                <a:lnTo>
                  <a:pt x="5346973" y="10595"/>
                </a:lnTo>
                <a:lnTo>
                  <a:pt x="5346973" y="6010"/>
                </a:lnTo>
                <a:lnTo>
                  <a:pt x="5347784" y="4053"/>
                </a:lnTo>
                <a:lnTo>
                  <a:pt x="5351026" y="810"/>
                </a:lnTo>
                <a:lnTo>
                  <a:pt x="5352983" y="0"/>
                </a:lnTo>
                <a:lnTo>
                  <a:pt x="5357569" y="0"/>
                </a:lnTo>
                <a:lnTo>
                  <a:pt x="5359526" y="810"/>
                </a:lnTo>
                <a:lnTo>
                  <a:pt x="5362768" y="4053"/>
                </a:lnTo>
                <a:lnTo>
                  <a:pt x="5363579" y="6010"/>
                </a:lnTo>
                <a:lnTo>
                  <a:pt x="5363579" y="10595"/>
                </a:lnTo>
                <a:lnTo>
                  <a:pt x="5362768" y="12552"/>
                </a:lnTo>
                <a:lnTo>
                  <a:pt x="5359526" y="15794"/>
                </a:lnTo>
                <a:lnTo>
                  <a:pt x="5357569" y="16605"/>
                </a:lnTo>
                <a:close/>
              </a:path>
              <a:path w="7057390" h="17145">
                <a:moveTo>
                  <a:pt x="5390780" y="16605"/>
                </a:moveTo>
                <a:lnTo>
                  <a:pt x="5386194" y="16605"/>
                </a:lnTo>
                <a:lnTo>
                  <a:pt x="5384237" y="15794"/>
                </a:lnTo>
                <a:lnTo>
                  <a:pt x="5380995" y="12552"/>
                </a:lnTo>
                <a:lnTo>
                  <a:pt x="5380184" y="10595"/>
                </a:lnTo>
                <a:lnTo>
                  <a:pt x="5380184" y="6010"/>
                </a:lnTo>
                <a:lnTo>
                  <a:pt x="5380995" y="4053"/>
                </a:lnTo>
                <a:lnTo>
                  <a:pt x="5384237" y="810"/>
                </a:lnTo>
                <a:lnTo>
                  <a:pt x="5386194" y="0"/>
                </a:lnTo>
                <a:lnTo>
                  <a:pt x="5390780" y="0"/>
                </a:lnTo>
                <a:lnTo>
                  <a:pt x="5392736" y="810"/>
                </a:lnTo>
                <a:lnTo>
                  <a:pt x="5395979" y="4053"/>
                </a:lnTo>
                <a:lnTo>
                  <a:pt x="5396790" y="6010"/>
                </a:lnTo>
                <a:lnTo>
                  <a:pt x="5396790" y="10595"/>
                </a:lnTo>
                <a:lnTo>
                  <a:pt x="5395979" y="12552"/>
                </a:lnTo>
                <a:lnTo>
                  <a:pt x="5392736" y="15794"/>
                </a:lnTo>
                <a:lnTo>
                  <a:pt x="5390780" y="16605"/>
                </a:lnTo>
                <a:close/>
              </a:path>
              <a:path w="7057390" h="17145">
                <a:moveTo>
                  <a:pt x="5423990" y="16605"/>
                </a:moveTo>
                <a:lnTo>
                  <a:pt x="5419405" y="16605"/>
                </a:lnTo>
                <a:lnTo>
                  <a:pt x="5417448" y="15794"/>
                </a:lnTo>
                <a:lnTo>
                  <a:pt x="5414206" y="12552"/>
                </a:lnTo>
                <a:lnTo>
                  <a:pt x="5413395" y="10595"/>
                </a:lnTo>
                <a:lnTo>
                  <a:pt x="5413395" y="6010"/>
                </a:lnTo>
                <a:lnTo>
                  <a:pt x="5414206" y="4053"/>
                </a:lnTo>
                <a:lnTo>
                  <a:pt x="5417448" y="810"/>
                </a:lnTo>
                <a:lnTo>
                  <a:pt x="5419405" y="0"/>
                </a:lnTo>
                <a:lnTo>
                  <a:pt x="5423990" y="0"/>
                </a:lnTo>
                <a:lnTo>
                  <a:pt x="5425947" y="810"/>
                </a:lnTo>
                <a:lnTo>
                  <a:pt x="5429190" y="4053"/>
                </a:lnTo>
                <a:lnTo>
                  <a:pt x="5430001" y="6010"/>
                </a:lnTo>
                <a:lnTo>
                  <a:pt x="5430001" y="10595"/>
                </a:lnTo>
                <a:lnTo>
                  <a:pt x="5429190" y="12552"/>
                </a:lnTo>
                <a:lnTo>
                  <a:pt x="5425947" y="15794"/>
                </a:lnTo>
                <a:lnTo>
                  <a:pt x="5423990" y="16605"/>
                </a:lnTo>
                <a:close/>
              </a:path>
              <a:path w="7057390" h="17145">
                <a:moveTo>
                  <a:pt x="5457202" y="16605"/>
                </a:moveTo>
                <a:lnTo>
                  <a:pt x="5452616" y="16605"/>
                </a:lnTo>
                <a:lnTo>
                  <a:pt x="5450659" y="15794"/>
                </a:lnTo>
                <a:lnTo>
                  <a:pt x="5447417" y="12552"/>
                </a:lnTo>
                <a:lnTo>
                  <a:pt x="5446606" y="10595"/>
                </a:lnTo>
                <a:lnTo>
                  <a:pt x="5446606" y="6010"/>
                </a:lnTo>
                <a:lnTo>
                  <a:pt x="5447417" y="4053"/>
                </a:lnTo>
                <a:lnTo>
                  <a:pt x="5450659" y="810"/>
                </a:lnTo>
                <a:lnTo>
                  <a:pt x="5452616" y="0"/>
                </a:lnTo>
                <a:lnTo>
                  <a:pt x="5457202" y="0"/>
                </a:lnTo>
                <a:lnTo>
                  <a:pt x="5459159" y="810"/>
                </a:lnTo>
                <a:lnTo>
                  <a:pt x="5462401" y="4053"/>
                </a:lnTo>
                <a:lnTo>
                  <a:pt x="5463212" y="6010"/>
                </a:lnTo>
                <a:lnTo>
                  <a:pt x="5463212" y="10595"/>
                </a:lnTo>
                <a:lnTo>
                  <a:pt x="5462401" y="12552"/>
                </a:lnTo>
                <a:lnTo>
                  <a:pt x="5459159" y="15794"/>
                </a:lnTo>
                <a:lnTo>
                  <a:pt x="5457202" y="16605"/>
                </a:lnTo>
                <a:close/>
              </a:path>
              <a:path w="7057390" h="17145">
                <a:moveTo>
                  <a:pt x="5490413" y="16605"/>
                </a:moveTo>
                <a:lnTo>
                  <a:pt x="5485827" y="16605"/>
                </a:lnTo>
                <a:lnTo>
                  <a:pt x="5483870" y="15794"/>
                </a:lnTo>
                <a:lnTo>
                  <a:pt x="5480628" y="12552"/>
                </a:lnTo>
                <a:lnTo>
                  <a:pt x="5479817" y="10595"/>
                </a:lnTo>
                <a:lnTo>
                  <a:pt x="5479817" y="6010"/>
                </a:lnTo>
                <a:lnTo>
                  <a:pt x="5480628" y="4053"/>
                </a:lnTo>
                <a:lnTo>
                  <a:pt x="5483870" y="810"/>
                </a:lnTo>
                <a:lnTo>
                  <a:pt x="5485827" y="0"/>
                </a:lnTo>
                <a:lnTo>
                  <a:pt x="5490413" y="0"/>
                </a:lnTo>
                <a:lnTo>
                  <a:pt x="5492370" y="810"/>
                </a:lnTo>
                <a:lnTo>
                  <a:pt x="5495612" y="4053"/>
                </a:lnTo>
                <a:lnTo>
                  <a:pt x="5496423" y="6010"/>
                </a:lnTo>
                <a:lnTo>
                  <a:pt x="5496423" y="10595"/>
                </a:lnTo>
                <a:lnTo>
                  <a:pt x="5495612" y="12552"/>
                </a:lnTo>
                <a:lnTo>
                  <a:pt x="5492370" y="15794"/>
                </a:lnTo>
                <a:lnTo>
                  <a:pt x="5490413" y="16605"/>
                </a:lnTo>
                <a:close/>
              </a:path>
              <a:path w="7057390" h="17145">
                <a:moveTo>
                  <a:pt x="5523624" y="16605"/>
                </a:moveTo>
                <a:lnTo>
                  <a:pt x="5519038" y="16605"/>
                </a:lnTo>
                <a:lnTo>
                  <a:pt x="5517081" y="15794"/>
                </a:lnTo>
                <a:lnTo>
                  <a:pt x="5513839" y="12552"/>
                </a:lnTo>
                <a:lnTo>
                  <a:pt x="5513029" y="10595"/>
                </a:lnTo>
                <a:lnTo>
                  <a:pt x="5513029" y="6010"/>
                </a:lnTo>
                <a:lnTo>
                  <a:pt x="5513839" y="4053"/>
                </a:lnTo>
                <a:lnTo>
                  <a:pt x="5517081" y="810"/>
                </a:lnTo>
                <a:lnTo>
                  <a:pt x="5519038" y="0"/>
                </a:lnTo>
                <a:lnTo>
                  <a:pt x="5523624" y="0"/>
                </a:lnTo>
                <a:lnTo>
                  <a:pt x="5525581" y="810"/>
                </a:lnTo>
                <a:lnTo>
                  <a:pt x="5528823" y="4053"/>
                </a:lnTo>
                <a:lnTo>
                  <a:pt x="5529634" y="6010"/>
                </a:lnTo>
                <a:lnTo>
                  <a:pt x="5529634" y="10595"/>
                </a:lnTo>
                <a:lnTo>
                  <a:pt x="5528823" y="12552"/>
                </a:lnTo>
                <a:lnTo>
                  <a:pt x="5525581" y="15794"/>
                </a:lnTo>
                <a:lnTo>
                  <a:pt x="5523624" y="16605"/>
                </a:lnTo>
                <a:close/>
              </a:path>
              <a:path w="7057390" h="17145">
                <a:moveTo>
                  <a:pt x="5556834" y="16605"/>
                </a:moveTo>
                <a:lnTo>
                  <a:pt x="5552249" y="16605"/>
                </a:lnTo>
                <a:lnTo>
                  <a:pt x="5550292" y="15794"/>
                </a:lnTo>
                <a:lnTo>
                  <a:pt x="5547050" y="12552"/>
                </a:lnTo>
                <a:lnTo>
                  <a:pt x="5546239" y="10595"/>
                </a:lnTo>
                <a:lnTo>
                  <a:pt x="5546239" y="6010"/>
                </a:lnTo>
                <a:lnTo>
                  <a:pt x="5547050" y="4053"/>
                </a:lnTo>
                <a:lnTo>
                  <a:pt x="5550292" y="810"/>
                </a:lnTo>
                <a:lnTo>
                  <a:pt x="5552249" y="0"/>
                </a:lnTo>
                <a:lnTo>
                  <a:pt x="5556834" y="0"/>
                </a:lnTo>
                <a:lnTo>
                  <a:pt x="5558792" y="810"/>
                </a:lnTo>
                <a:lnTo>
                  <a:pt x="5562034" y="4053"/>
                </a:lnTo>
                <a:lnTo>
                  <a:pt x="5562845" y="6010"/>
                </a:lnTo>
                <a:lnTo>
                  <a:pt x="5562845" y="10595"/>
                </a:lnTo>
                <a:lnTo>
                  <a:pt x="5562034" y="12552"/>
                </a:lnTo>
                <a:lnTo>
                  <a:pt x="5558792" y="15794"/>
                </a:lnTo>
                <a:lnTo>
                  <a:pt x="5556834" y="16605"/>
                </a:lnTo>
                <a:close/>
              </a:path>
              <a:path w="7057390" h="17145">
                <a:moveTo>
                  <a:pt x="5590046" y="16605"/>
                </a:moveTo>
                <a:lnTo>
                  <a:pt x="5585460" y="16605"/>
                </a:lnTo>
                <a:lnTo>
                  <a:pt x="5583503" y="15794"/>
                </a:lnTo>
                <a:lnTo>
                  <a:pt x="5580261" y="12552"/>
                </a:lnTo>
                <a:lnTo>
                  <a:pt x="5579451" y="10595"/>
                </a:lnTo>
                <a:lnTo>
                  <a:pt x="5579451" y="6010"/>
                </a:lnTo>
                <a:lnTo>
                  <a:pt x="5580261" y="4053"/>
                </a:lnTo>
                <a:lnTo>
                  <a:pt x="5583503" y="810"/>
                </a:lnTo>
                <a:lnTo>
                  <a:pt x="5585460" y="0"/>
                </a:lnTo>
                <a:lnTo>
                  <a:pt x="5590046" y="0"/>
                </a:lnTo>
                <a:lnTo>
                  <a:pt x="5592003" y="810"/>
                </a:lnTo>
                <a:lnTo>
                  <a:pt x="5595245" y="4053"/>
                </a:lnTo>
                <a:lnTo>
                  <a:pt x="5596056" y="6010"/>
                </a:lnTo>
                <a:lnTo>
                  <a:pt x="5596056" y="10595"/>
                </a:lnTo>
                <a:lnTo>
                  <a:pt x="5595245" y="12552"/>
                </a:lnTo>
                <a:lnTo>
                  <a:pt x="5592003" y="15794"/>
                </a:lnTo>
                <a:lnTo>
                  <a:pt x="5590046" y="16605"/>
                </a:lnTo>
                <a:close/>
              </a:path>
              <a:path w="7057390" h="17145">
                <a:moveTo>
                  <a:pt x="5623257" y="16605"/>
                </a:moveTo>
                <a:lnTo>
                  <a:pt x="5618671" y="16605"/>
                </a:lnTo>
                <a:lnTo>
                  <a:pt x="5616714" y="15794"/>
                </a:lnTo>
                <a:lnTo>
                  <a:pt x="5613472" y="12552"/>
                </a:lnTo>
                <a:lnTo>
                  <a:pt x="5612661" y="10595"/>
                </a:lnTo>
                <a:lnTo>
                  <a:pt x="5612661" y="6010"/>
                </a:lnTo>
                <a:lnTo>
                  <a:pt x="5613472" y="4053"/>
                </a:lnTo>
                <a:lnTo>
                  <a:pt x="5616714" y="810"/>
                </a:lnTo>
                <a:lnTo>
                  <a:pt x="5618671" y="0"/>
                </a:lnTo>
                <a:lnTo>
                  <a:pt x="5623257" y="0"/>
                </a:lnTo>
                <a:lnTo>
                  <a:pt x="5625214" y="810"/>
                </a:lnTo>
                <a:lnTo>
                  <a:pt x="5628456" y="4053"/>
                </a:lnTo>
                <a:lnTo>
                  <a:pt x="5629267" y="6010"/>
                </a:lnTo>
                <a:lnTo>
                  <a:pt x="5629267" y="10595"/>
                </a:lnTo>
                <a:lnTo>
                  <a:pt x="5628456" y="12552"/>
                </a:lnTo>
                <a:lnTo>
                  <a:pt x="5625214" y="15794"/>
                </a:lnTo>
                <a:lnTo>
                  <a:pt x="5623257" y="16605"/>
                </a:lnTo>
                <a:close/>
              </a:path>
              <a:path w="7057390" h="17145">
                <a:moveTo>
                  <a:pt x="5656468" y="16605"/>
                </a:moveTo>
                <a:lnTo>
                  <a:pt x="5651882" y="16605"/>
                </a:lnTo>
                <a:lnTo>
                  <a:pt x="5649925" y="15794"/>
                </a:lnTo>
                <a:lnTo>
                  <a:pt x="5646683" y="12552"/>
                </a:lnTo>
                <a:lnTo>
                  <a:pt x="5645873" y="10595"/>
                </a:lnTo>
                <a:lnTo>
                  <a:pt x="5645873" y="6010"/>
                </a:lnTo>
                <a:lnTo>
                  <a:pt x="5646683" y="4053"/>
                </a:lnTo>
                <a:lnTo>
                  <a:pt x="5649925" y="810"/>
                </a:lnTo>
                <a:lnTo>
                  <a:pt x="5651882" y="0"/>
                </a:lnTo>
                <a:lnTo>
                  <a:pt x="5656468" y="0"/>
                </a:lnTo>
                <a:lnTo>
                  <a:pt x="5658425" y="810"/>
                </a:lnTo>
                <a:lnTo>
                  <a:pt x="5661667" y="4053"/>
                </a:lnTo>
                <a:lnTo>
                  <a:pt x="5662478" y="6010"/>
                </a:lnTo>
                <a:lnTo>
                  <a:pt x="5662478" y="10595"/>
                </a:lnTo>
                <a:lnTo>
                  <a:pt x="5661667" y="12552"/>
                </a:lnTo>
                <a:lnTo>
                  <a:pt x="5658425" y="15794"/>
                </a:lnTo>
                <a:lnTo>
                  <a:pt x="5656468" y="16605"/>
                </a:lnTo>
                <a:close/>
              </a:path>
              <a:path w="7057390" h="17145">
                <a:moveTo>
                  <a:pt x="5689679" y="16605"/>
                </a:moveTo>
                <a:lnTo>
                  <a:pt x="5685093" y="16605"/>
                </a:lnTo>
                <a:lnTo>
                  <a:pt x="5683136" y="15794"/>
                </a:lnTo>
                <a:lnTo>
                  <a:pt x="5679894" y="12552"/>
                </a:lnTo>
                <a:lnTo>
                  <a:pt x="5679083" y="10595"/>
                </a:lnTo>
                <a:lnTo>
                  <a:pt x="5679083" y="6010"/>
                </a:lnTo>
                <a:lnTo>
                  <a:pt x="5679894" y="4053"/>
                </a:lnTo>
                <a:lnTo>
                  <a:pt x="5683136" y="810"/>
                </a:lnTo>
                <a:lnTo>
                  <a:pt x="5685093" y="0"/>
                </a:lnTo>
                <a:lnTo>
                  <a:pt x="5689679" y="0"/>
                </a:lnTo>
                <a:lnTo>
                  <a:pt x="5691636" y="810"/>
                </a:lnTo>
                <a:lnTo>
                  <a:pt x="5694878" y="4053"/>
                </a:lnTo>
                <a:lnTo>
                  <a:pt x="5695689" y="6010"/>
                </a:lnTo>
                <a:lnTo>
                  <a:pt x="5695689" y="10595"/>
                </a:lnTo>
                <a:lnTo>
                  <a:pt x="5694878" y="12552"/>
                </a:lnTo>
                <a:lnTo>
                  <a:pt x="5691636" y="15794"/>
                </a:lnTo>
                <a:lnTo>
                  <a:pt x="5689679" y="16605"/>
                </a:lnTo>
                <a:close/>
              </a:path>
              <a:path w="7057390" h="17145">
                <a:moveTo>
                  <a:pt x="5722890" y="16605"/>
                </a:moveTo>
                <a:lnTo>
                  <a:pt x="5718304" y="16605"/>
                </a:lnTo>
                <a:lnTo>
                  <a:pt x="5716347" y="15794"/>
                </a:lnTo>
                <a:lnTo>
                  <a:pt x="5713105" y="12552"/>
                </a:lnTo>
                <a:lnTo>
                  <a:pt x="5712295" y="10595"/>
                </a:lnTo>
                <a:lnTo>
                  <a:pt x="5712295" y="6010"/>
                </a:lnTo>
                <a:lnTo>
                  <a:pt x="5713105" y="4053"/>
                </a:lnTo>
                <a:lnTo>
                  <a:pt x="5716347" y="810"/>
                </a:lnTo>
                <a:lnTo>
                  <a:pt x="5718304" y="0"/>
                </a:lnTo>
                <a:lnTo>
                  <a:pt x="5722890" y="0"/>
                </a:lnTo>
                <a:lnTo>
                  <a:pt x="5724847" y="810"/>
                </a:lnTo>
                <a:lnTo>
                  <a:pt x="5728089" y="4053"/>
                </a:lnTo>
                <a:lnTo>
                  <a:pt x="5728900" y="6010"/>
                </a:lnTo>
                <a:lnTo>
                  <a:pt x="5728900" y="10595"/>
                </a:lnTo>
                <a:lnTo>
                  <a:pt x="5728089" y="12552"/>
                </a:lnTo>
                <a:lnTo>
                  <a:pt x="5724847" y="15794"/>
                </a:lnTo>
                <a:lnTo>
                  <a:pt x="5722890" y="16605"/>
                </a:lnTo>
                <a:close/>
              </a:path>
              <a:path w="7057390" h="17145">
                <a:moveTo>
                  <a:pt x="5756101" y="16605"/>
                </a:moveTo>
                <a:lnTo>
                  <a:pt x="5751515" y="16605"/>
                </a:lnTo>
                <a:lnTo>
                  <a:pt x="5749558" y="15794"/>
                </a:lnTo>
                <a:lnTo>
                  <a:pt x="5746316" y="12552"/>
                </a:lnTo>
                <a:lnTo>
                  <a:pt x="5745505" y="10595"/>
                </a:lnTo>
                <a:lnTo>
                  <a:pt x="5745505" y="6010"/>
                </a:lnTo>
                <a:lnTo>
                  <a:pt x="5746316" y="4053"/>
                </a:lnTo>
                <a:lnTo>
                  <a:pt x="5749558" y="810"/>
                </a:lnTo>
                <a:lnTo>
                  <a:pt x="5751515" y="0"/>
                </a:lnTo>
                <a:lnTo>
                  <a:pt x="5756101" y="0"/>
                </a:lnTo>
                <a:lnTo>
                  <a:pt x="5758058" y="810"/>
                </a:lnTo>
                <a:lnTo>
                  <a:pt x="5761300" y="4053"/>
                </a:lnTo>
                <a:lnTo>
                  <a:pt x="5762111" y="6010"/>
                </a:lnTo>
                <a:lnTo>
                  <a:pt x="5762111" y="10595"/>
                </a:lnTo>
                <a:lnTo>
                  <a:pt x="5761300" y="12552"/>
                </a:lnTo>
                <a:lnTo>
                  <a:pt x="5758058" y="15794"/>
                </a:lnTo>
                <a:lnTo>
                  <a:pt x="5756101" y="16605"/>
                </a:lnTo>
                <a:close/>
              </a:path>
              <a:path w="7057390" h="17145">
                <a:moveTo>
                  <a:pt x="5789312" y="16605"/>
                </a:moveTo>
                <a:lnTo>
                  <a:pt x="5784726" y="16605"/>
                </a:lnTo>
                <a:lnTo>
                  <a:pt x="5782769" y="15794"/>
                </a:lnTo>
                <a:lnTo>
                  <a:pt x="5779527" y="12552"/>
                </a:lnTo>
                <a:lnTo>
                  <a:pt x="5778716" y="10595"/>
                </a:lnTo>
                <a:lnTo>
                  <a:pt x="5778716" y="6010"/>
                </a:lnTo>
                <a:lnTo>
                  <a:pt x="5779527" y="4053"/>
                </a:lnTo>
                <a:lnTo>
                  <a:pt x="5782769" y="810"/>
                </a:lnTo>
                <a:lnTo>
                  <a:pt x="5784726" y="0"/>
                </a:lnTo>
                <a:lnTo>
                  <a:pt x="5789312" y="0"/>
                </a:lnTo>
                <a:lnTo>
                  <a:pt x="5791269" y="810"/>
                </a:lnTo>
                <a:lnTo>
                  <a:pt x="5794511" y="4053"/>
                </a:lnTo>
                <a:lnTo>
                  <a:pt x="5795322" y="6010"/>
                </a:lnTo>
                <a:lnTo>
                  <a:pt x="5795322" y="10595"/>
                </a:lnTo>
                <a:lnTo>
                  <a:pt x="5794511" y="12552"/>
                </a:lnTo>
                <a:lnTo>
                  <a:pt x="5791269" y="15794"/>
                </a:lnTo>
                <a:lnTo>
                  <a:pt x="5789312" y="16605"/>
                </a:lnTo>
                <a:close/>
              </a:path>
              <a:path w="7057390" h="17145">
                <a:moveTo>
                  <a:pt x="5822523" y="16605"/>
                </a:moveTo>
                <a:lnTo>
                  <a:pt x="5817937" y="16605"/>
                </a:lnTo>
                <a:lnTo>
                  <a:pt x="5815980" y="15794"/>
                </a:lnTo>
                <a:lnTo>
                  <a:pt x="5812738" y="12552"/>
                </a:lnTo>
                <a:lnTo>
                  <a:pt x="5811927" y="10595"/>
                </a:lnTo>
                <a:lnTo>
                  <a:pt x="5811927" y="6010"/>
                </a:lnTo>
                <a:lnTo>
                  <a:pt x="5812738" y="4053"/>
                </a:lnTo>
                <a:lnTo>
                  <a:pt x="5815980" y="810"/>
                </a:lnTo>
                <a:lnTo>
                  <a:pt x="5817937" y="0"/>
                </a:lnTo>
                <a:lnTo>
                  <a:pt x="5822523" y="0"/>
                </a:lnTo>
                <a:lnTo>
                  <a:pt x="5824480" y="810"/>
                </a:lnTo>
                <a:lnTo>
                  <a:pt x="5827722" y="4053"/>
                </a:lnTo>
                <a:lnTo>
                  <a:pt x="5828533" y="6010"/>
                </a:lnTo>
                <a:lnTo>
                  <a:pt x="5828533" y="10595"/>
                </a:lnTo>
                <a:lnTo>
                  <a:pt x="5827722" y="12552"/>
                </a:lnTo>
                <a:lnTo>
                  <a:pt x="5824480" y="15794"/>
                </a:lnTo>
                <a:lnTo>
                  <a:pt x="5822523" y="16605"/>
                </a:lnTo>
                <a:close/>
              </a:path>
              <a:path w="7057390" h="17145">
                <a:moveTo>
                  <a:pt x="5855734" y="16605"/>
                </a:moveTo>
                <a:lnTo>
                  <a:pt x="5851149" y="16605"/>
                </a:lnTo>
                <a:lnTo>
                  <a:pt x="5849192" y="15794"/>
                </a:lnTo>
                <a:lnTo>
                  <a:pt x="5845950" y="12552"/>
                </a:lnTo>
                <a:lnTo>
                  <a:pt x="5845139" y="10595"/>
                </a:lnTo>
                <a:lnTo>
                  <a:pt x="5845139" y="6010"/>
                </a:lnTo>
                <a:lnTo>
                  <a:pt x="5845950" y="4053"/>
                </a:lnTo>
                <a:lnTo>
                  <a:pt x="5849192" y="810"/>
                </a:lnTo>
                <a:lnTo>
                  <a:pt x="5851149" y="0"/>
                </a:lnTo>
                <a:lnTo>
                  <a:pt x="5855734" y="0"/>
                </a:lnTo>
                <a:lnTo>
                  <a:pt x="5857691" y="810"/>
                </a:lnTo>
                <a:lnTo>
                  <a:pt x="5860933" y="4053"/>
                </a:lnTo>
                <a:lnTo>
                  <a:pt x="5861744" y="6010"/>
                </a:lnTo>
                <a:lnTo>
                  <a:pt x="5861744" y="10595"/>
                </a:lnTo>
                <a:lnTo>
                  <a:pt x="5860933" y="12552"/>
                </a:lnTo>
                <a:lnTo>
                  <a:pt x="5857691" y="15794"/>
                </a:lnTo>
                <a:lnTo>
                  <a:pt x="5855734" y="16605"/>
                </a:lnTo>
                <a:close/>
              </a:path>
              <a:path w="7057390" h="17145">
                <a:moveTo>
                  <a:pt x="5888945" y="16605"/>
                </a:moveTo>
                <a:lnTo>
                  <a:pt x="5884360" y="16605"/>
                </a:lnTo>
                <a:lnTo>
                  <a:pt x="5882402" y="15794"/>
                </a:lnTo>
                <a:lnTo>
                  <a:pt x="5879160" y="12552"/>
                </a:lnTo>
                <a:lnTo>
                  <a:pt x="5878349" y="10595"/>
                </a:lnTo>
                <a:lnTo>
                  <a:pt x="5878349" y="6010"/>
                </a:lnTo>
                <a:lnTo>
                  <a:pt x="5879160" y="4053"/>
                </a:lnTo>
                <a:lnTo>
                  <a:pt x="5882402" y="810"/>
                </a:lnTo>
                <a:lnTo>
                  <a:pt x="5884360" y="0"/>
                </a:lnTo>
                <a:lnTo>
                  <a:pt x="5888945" y="0"/>
                </a:lnTo>
                <a:lnTo>
                  <a:pt x="5890902" y="810"/>
                </a:lnTo>
                <a:lnTo>
                  <a:pt x="5894144" y="4053"/>
                </a:lnTo>
                <a:lnTo>
                  <a:pt x="5894955" y="6010"/>
                </a:lnTo>
                <a:lnTo>
                  <a:pt x="5894955" y="10595"/>
                </a:lnTo>
                <a:lnTo>
                  <a:pt x="5894144" y="12552"/>
                </a:lnTo>
                <a:lnTo>
                  <a:pt x="5890902" y="15794"/>
                </a:lnTo>
                <a:lnTo>
                  <a:pt x="5888945" y="16605"/>
                </a:lnTo>
                <a:close/>
              </a:path>
              <a:path w="7057390" h="17145">
                <a:moveTo>
                  <a:pt x="5922156" y="16605"/>
                </a:moveTo>
                <a:lnTo>
                  <a:pt x="5917571" y="16605"/>
                </a:lnTo>
                <a:lnTo>
                  <a:pt x="5915613" y="15794"/>
                </a:lnTo>
                <a:lnTo>
                  <a:pt x="5912371" y="12552"/>
                </a:lnTo>
                <a:lnTo>
                  <a:pt x="5911560" y="10595"/>
                </a:lnTo>
                <a:lnTo>
                  <a:pt x="5911560" y="6010"/>
                </a:lnTo>
                <a:lnTo>
                  <a:pt x="5912371" y="4053"/>
                </a:lnTo>
                <a:lnTo>
                  <a:pt x="5915613" y="810"/>
                </a:lnTo>
                <a:lnTo>
                  <a:pt x="5917571" y="0"/>
                </a:lnTo>
                <a:lnTo>
                  <a:pt x="5922156" y="0"/>
                </a:lnTo>
                <a:lnTo>
                  <a:pt x="5924113" y="810"/>
                </a:lnTo>
                <a:lnTo>
                  <a:pt x="5927356" y="4053"/>
                </a:lnTo>
                <a:lnTo>
                  <a:pt x="5928166" y="6010"/>
                </a:lnTo>
                <a:lnTo>
                  <a:pt x="5928166" y="10595"/>
                </a:lnTo>
                <a:lnTo>
                  <a:pt x="5927356" y="12552"/>
                </a:lnTo>
                <a:lnTo>
                  <a:pt x="5924113" y="15794"/>
                </a:lnTo>
                <a:lnTo>
                  <a:pt x="5922156" y="16605"/>
                </a:lnTo>
                <a:close/>
              </a:path>
              <a:path w="7057390" h="17145">
                <a:moveTo>
                  <a:pt x="5955367" y="16605"/>
                </a:moveTo>
                <a:lnTo>
                  <a:pt x="5950782" y="16605"/>
                </a:lnTo>
                <a:lnTo>
                  <a:pt x="5948824" y="15794"/>
                </a:lnTo>
                <a:lnTo>
                  <a:pt x="5945582" y="12552"/>
                </a:lnTo>
                <a:lnTo>
                  <a:pt x="5944771" y="10595"/>
                </a:lnTo>
                <a:lnTo>
                  <a:pt x="5944771" y="6010"/>
                </a:lnTo>
                <a:lnTo>
                  <a:pt x="5945582" y="4053"/>
                </a:lnTo>
                <a:lnTo>
                  <a:pt x="5948824" y="810"/>
                </a:lnTo>
                <a:lnTo>
                  <a:pt x="5950782" y="0"/>
                </a:lnTo>
                <a:lnTo>
                  <a:pt x="5955367" y="0"/>
                </a:lnTo>
                <a:lnTo>
                  <a:pt x="5957324" y="810"/>
                </a:lnTo>
                <a:lnTo>
                  <a:pt x="5960566" y="4053"/>
                </a:lnTo>
                <a:lnTo>
                  <a:pt x="5961377" y="6010"/>
                </a:lnTo>
                <a:lnTo>
                  <a:pt x="5961377" y="10595"/>
                </a:lnTo>
                <a:lnTo>
                  <a:pt x="5960566" y="12552"/>
                </a:lnTo>
                <a:lnTo>
                  <a:pt x="5957324" y="15794"/>
                </a:lnTo>
                <a:lnTo>
                  <a:pt x="5955367" y="16605"/>
                </a:lnTo>
                <a:close/>
              </a:path>
              <a:path w="7057390" h="17145">
                <a:moveTo>
                  <a:pt x="5988578" y="16605"/>
                </a:moveTo>
                <a:lnTo>
                  <a:pt x="5983993" y="16605"/>
                </a:lnTo>
                <a:lnTo>
                  <a:pt x="5982036" y="15794"/>
                </a:lnTo>
                <a:lnTo>
                  <a:pt x="5978794" y="12552"/>
                </a:lnTo>
                <a:lnTo>
                  <a:pt x="5977983" y="10595"/>
                </a:lnTo>
                <a:lnTo>
                  <a:pt x="5977983" y="6010"/>
                </a:lnTo>
                <a:lnTo>
                  <a:pt x="5978794" y="4053"/>
                </a:lnTo>
                <a:lnTo>
                  <a:pt x="5982036" y="810"/>
                </a:lnTo>
                <a:lnTo>
                  <a:pt x="5983993" y="0"/>
                </a:lnTo>
                <a:lnTo>
                  <a:pt x="5988578" y="0"/>
                </a:lnTo>
                <a:lnTo>
                  <a:pt x="5990535" y="810"/>
                </a:lnTo>
                <a:lnTo>
                  <a:pt x="5993778" y="4053"/>
                </a:lnTo>
                <a:lnTo>
                  <a:pt x="5994588" y="6010"/>
                </a:lnTo>
                <a:lnTo>
                  <a:pt x="5994588" y="10595"/>
                </a:lnTo>
                <a:lnTo>
                  <a:pt x="5993778" y="12552"/>
                </a:lnTo>
                <a:lnTo>
                  <a:pt x="5990535" y="15794"/>
                </a:lnTo>
                <a:lnTo>
                  <a:pt x="5988578" y="16605"/>
                </a:lnTo>
                <a:close/>
              </a:path>
              <a:path w="7057390" h="17145">
                <a:moveTo>
                  <a:pt x="6021789" y="16605"/>
                </a:moveTo>
                <a:lnTo>
                  <a:pt x="6017204" y="16605"/>
                </a:lnTo>
                <a:lnTo>
                  <a:pt x="6015246" y="15794"/>
                </a:lnTo>
                <a:lnTo>
                  <a:pt x="6012004" y="12552"/>
                </a:lnTo>
                <a:lnTo>
                  <a:pt x="6011193" y="10595"/>
                </a:lnTo>
                <a:lnTo>
                  <a:pt x="6011193" y="6010"/>
                </a:lnTo>
                <a:lnTo>
                  <a:pt x="6012004" y="4053"/>
                </a:lnTo>
                <a:lnTo>
                  <a:pt x="6015246" y="810"/>
                </a:lnTo>
                <a:lnTo>
                  <a:pt x="6017204" y="0"/>
                </a:lnTo>
                <a:lnTo>
                  <a:pt x="6021789" y="0"/>
                </a:lnTo>
                <a:lnTo>
                  <a:pt x="6023746" y="810"/>
                </a:lnTo>
                <a:lnTo>
                  <a:pt x="6026988" y="4053"/>
                </a:lnTo>
                <a:lnTo>
                  <a:pt x="6027799" y="6010"/>
                </a:lnTo>
                <a:lnTo>
                  <a:pt x="6027799" y="10595"/>
                </a:lnTo>
                <a:lnTo>
                  <a:pt x="6026988" y="12552"/>
                </a:lnTo>
                <a:lnTo>
                  <a:pt x="6023746" y="15794"/>
                </a:lnTo>
                <a:lnTo>
                  <a:pt x="6021789" y="16605"/>
                </a:lnTo>
                <a:close/>
              </a:path>
              <a:path w="7057390" h="17145">
                <a:moveTo>
                  <a:pt x="6055000" y="16605"/>
                </a:moveTo>
                <a:lnTo>
                  <a:pt x="6050415" y="16605"/>
                </a:lnTo>
                <a:lnTo>
                  <a:pt x="6048457" y="15794"/>
                </a:lnTo>
                <a:lnTo>
                  <a:pt x="6045215" y="12552"/>
                </a:lnTo>
                <a:lnTo>
                  <a:pt x="6044404" y="10595"/>
                </a:lnTo>
                <a:lnTo>
                  <a:pt x="6044404" y="6010"/>
                </a:lnTo>
                <a:lnTo>
                  <a:pt x="6045215" y="4053"/>
                </a:lnTo>
                <a:lnTo>
                  <a:pt x="6048457" y="810"/>
                </a:lnTo>
                <a:lnTo>
                  <a:pt x="6050415" y="0"/>
                </a:lnTo>
                <a:lnTo>
                  <a:pt x="6055000" y="0"/>
                </a:lnTo>
                <a:lnTo>
                  <a:pt x="6056957" y="810"/>
                </a:lnTo>
                <a:lnTo>
                  <a:pt x="6060200" y="4053"/>
                </a:lnTo>
                <a:lnTo>
                  <a:pt x="6061010" y="6010"/>
                </a:lnTo>
                <a:lnTo>
                  <a:pt x="6061010" y="10595"/>
                </a:lnTo>
                <a:lnTo>
                  <a:pt x="6060200" y="12552"/>
                </a:lnTo>
                <a:lnTo>
                  <a:pt x="6056957" y="15794"/>
                </a:lnTo>
                <a:lnTo>
                  <a:pt x="6055000" y="16605"/>
                </a:lnTo>
                <a:close/>
              </a:path>
              <a:path w="7057390" h="17145">
                <a:moveTo>
                  <a:pt x="6088211" y="16605"/>
                </a:moveTo>
                <a:lnTo>
                  <a:pt x="6083626" y="16605"/>
                </a:lnTo>
                <a:lnTo>
                  <a:pt x="6081669" y="15794"/>
                </a:lnTo>
                <a:lnTo>
                  <a:pt x="6078426" y="12552"/>
                </a:lnTo>
                <a:lnTo>
                  <a:pt x="6077615" y="10595"/>
                </a:lnTo>
                <a:lnTo>
                  <a:pt x="6077615" y="6010"/>
                </a:lnTo>
                <a:lnTo>
                  <a:pt x="6078426" y="4053"/>
                </a:lnTo>
                <a:lnTo>
                  <a:pt x="6081669" y="810"/>
                </a:lnTo>
                <a:lnTo>
                  <a:pt x="6083626" y="0"/>
                </a:lnTo>
                <a:lnTo>
                  <a:pt x="6088211" y="0"/>
                </a:lnTo>
                <a:lnTo>
                  <a:pt x="6090168" y="810"/>
                </a:lnTo>
                <a:lnTo>
                  <a:pt x="6093410" y="4053"/>
                </a:lnTo>
                <a:lnTo>
                  <a:pt x="6094221" y="6010"/>
                </a:lnTo>
                <a:lnTo>
                  <a:pt x="6094221" y="10595"/>
                </a:lnTo>
                <a:lnTo>
                  <a:pt x="6093410" y="12552"/>
                </a:lnTo>
                <a:lnTo>
                  <a:pt x="6090168" y="15794"/>
                </a:lnTo>
                <a:lnTo>
                  <a:pt x="6088211" y="16605"/>
                </a:lnTo>
                <a:close/>
              </a:path>
              <a:path w="7057390" h="17145">
                <a:moveTo>
                  <a:pt x="6121422" y="16605"/>
                </a:moveTo>
                <a:lnTo>
                  <a:pt x="6116837" y="16605"/>
                </a:lnTo>
                <a:lnTo>
                  <a:pt x="6114880" y="15794"/>
                </a:lnTo>
                <a:lnTo>
                  <a:pt x="6111638" y="12552"/>
                </a:lnTo>
                <a:lnTo>
                  <a:pt x="6110827" y="10595"/>
                </a:lnTo>
                <a:lnTo>
                  <a:pt x="6110827" y="6010"/>
                </a:lnTo>
                <a:lnTo>
                  <a:pt x="6111638" y="4053"/>
                </a:lnTo>
                <a:lnTo>
                  <a:pt x="6114880" y="810"/>
                </a:lnTo>
                <a:lnTo>
                  <a:pt x="6116837" y="0"/>
                </a:lnTo>
                <a:lnTo>
                  <a:pt x="6121422" y="0"/>
                </a:lnTo>
                <a:lnTo>
                  <a:pt x="6123379" y="810"/>
                </a:lnTo>
                <a:lnTo>
                  <a:pt x="6126621" y="4053"/>
                </a:lnTo>
                <a:lnTo>
                  <a:pt x="6127432" y="6010"/>
                </a:lnTo>
                <a:lnTo>
                  <a:pt x="6127432" y="10595"/>
                </a:lnTo>
                <a:lnTo>
                  <a:pt x="6126621" y="12552"/>
                </a:lnTo>
                <a:lnTo>
                  <a:pt x="6123379" y="15794"/>
                </a:lnTo>
                <a:lnTo>
                  <a:pt x="6121422" y="16605"/>
                </a:lnTo>
                <a:close/>
              </a:path>
              <a:path w="7057390" h="17145">
                <a:moveTo>
                  <a:pt x="6154633" y="16605"/>
                </a:moveTo>
                <a:lnTo>
                  <a:pt x="6150048" y="16605"/>
                </a:lnTo>
                <a:lnTo>
                  <a:pt x="6148091" y="15794"/>
                </a:lnTo>
                <a:lnTo>
                  <a:pt x="6144848" y="12552"/>
                </a:lnTo>
                <a:lnTo>
                  <a:pt x="6144037" y="10595"/>
                </a:lnTo>
                <a:lnTo>
                  <a:pt x="6144037" y="6010"/>
                </a:lnTo>
                <a:lnTo>
                  <a:pt x="6144848" y="4053"/>
                </a:lnTo>
                <a:lnTo>
                  <a:pt x="6148091" y="810"/>
                </a:lnTo>
                <a:lnTo>
                  <a:pt x="6150048" y="0"/>
                </a:lnTo>
                <a:lnTo>
                  <a:pt x="6154633" y="0"/>
                </a:lnTo>
                <a:lnTo>
                  <a:pt x="6156590" y="810"/>
                </a:lnTo>
                <a:lnTo>
                  <a:pt x="6159832" y="4053"/>
                </a:lnTo>
                <a:lnTo>
                  <a:pt x="6160643" y="6010"/>
                </a:lnTo>
                <a:lnTo>
                  <a:pt x="6160643" y="10595"/>
                </a:lnTo>
                <a:lnTo>
                  <a:pt x="6159832" y="12552"/>
                </a:lnTo>
                <a:lnTo>
                  <a:pt x="6156590" y="15794"/>
                </a:lnTo>
                <a:lnTo>
                  <a:pt x="6154633" y="16605"/>
                </a:lnTo>
                <a:close/>
              </a:path>
              <a:path w="7057390" h="17145">
                <a:moveTo>
                  <a:pt x="6187844" y="16605"/>
                </a:moveTo>
                <a:lnTo>
                  <a:pt x="6183259" y="16605"/>
                </a:lnTo>
                <a:lnTo>
                  <a:pt x="6181302" y="15794"/>
                </a:lnTo>
                <a:lnTo>
                  <a:pt x="6178059" y="12552"/>
                </a:lnTo>
                <a:lnTo>
                  <a:pt x="6177248" y="10595"/>
                </a:lnTo>
                <a:lnTo>
                  <a:pt x="6177248" y="6010"/>
                </a:lnTo>
                <a:lnTo>
                  <a:pt x="6178059" y="4053"/>
                </a:lnTo>
                <a:lnTo>
                  <a:pt x="6181302" y="810"/>
                </a:lnTo>
                <a:lnTo>
                  <a:pt x="6183259" y="0"/>
                </a:lnTo>
                <a:lnTo>
                  <a:pt x="6187844" y="0"/>
                </a:lnTo>
                <a:lnTo>
                  <a:pt x="6189801" y="810"/>
                </a:lnTo>
                <a:lnTo>
                  <a:pt x="6193044" y="4053"/>
                </a:lnTo>
                <a:lnTo>
                  <a:pt x="6193855" y="6010"/>
                </a:lnTo>
                <a:lnTo>
                  <a:pt x="6193855" y="10595"/>
                </a:lnTo>
                <a:lnTo>
                  <a:pt x="6193044" y="12552"/>
                </a:lnTo>
                <a:lnTo>
                  <a:pt x="6189801" y="15794"/>
                </a:lnTo>
                <a:lnTo>
                  <a:pt x="6187844" y="16605"/>
                </a:lnTo>
                <a:close/>
              </a:path>
              <a:path w="7057390" h="17145">
                <a:moveTo>
                  <a:pt x="6221055" y="16605"/>
                </a:moveTo>
                <a:lnTo>
                  <a:pt x="6216470" y="16605"/>
                </a:lnTo>
                <a:lnTo>
                  <a:pt x="6214513" y="15794"/>
                </a:lnTo>
                <a:lnTo>
                  <a:pt x="6211270" y="12552"/>
                </a:lnTo>
                <a:lnTo>
                  <a:pt x="6210460" y="10595"/>
                </a:lnTo>
                <a:lnTo>
                  <a:pt x="6210460" y="6010"/>
                </a:lnTo>
                <a:lnTo>
                  <a:pt x="6211270" y="4053"/>
                </a:lnTo>
                <a:lnTo>
                  <a:pt x="6214513" y="810"/>
                </a:lnTo>
                <a:lnTo>
                  <a:pt x="6216470" y="0"/>
                </a:lnTo>
                <a:lnTo>
                  <a:pt x="6221055" y="0"/>
                </a:lnTo>
                <a:lnTo>
                  <a:pt x="6223012" y="810"/>
                </a:lnTo>
                <a:lnTo>
                  <a:pt x="6226254" y="4053"/>
                </a:lnTo>
                <a:lnTo>
                  <a:pt x="6227065" y="6010"/>
                </a:lnTo>
                <a:lnTo>
                  <a:pt x="6227065" y="10595"/>
                </a:lnTo>
                <a:lnTo>
                  <a:pt x="6226254" y="12552"/>
                </a:lnTo>
                <a:lnTo>
                  <a:pt x="6223012" y="15794"/>
                </a:lnTo>
                <a:lnTo>
                  <a:pt x="6221055" y="16605"/>
                </a:lnTo>
                <a:close/>
              </a:path>
              <a:path w="7057390" h="17145">
                <a:moveTo>
                  <a:pt x="6254266" y="16605"/>
                </a:moveTo>
                <a:lnTo>
                  <a:pt x="6249681" y="16605"/>
                </a:lnTo>
                <a:lnTo>
                  <a:pt x="6247724" y="15794"/>
                </a:lnTo>
                <a:lnTo>
                  <a:pt x="6244481" y="12552"/>
                </a:lnTo>
                <a:lnTo>
                  <a:pt x="6243671" y="10595"/>
                </a:lnTo>
                <a:lnTo>
                  <a:pt x="6243671" y="6010"/>
                </a:lnTo>
                <a:lnTo>
                  <a:pt x="6244481" y="4053"/>
                </a:lnTo>
                <a:lnTo>
                  <a:pt x="6247724" y="810"/>
                </a:lnTo>
                <a:lnTo>
                  <a:pt x="6249681" y="0"/>
                </a:lnTo>
                <a:lnTo>
                  <a:pt x="6254266" y="0"/>
                </a:lnTo>
                <a:lnTo>
                  <a:pt x="6256223" y="810"/>
                </a:lnTo>
                <a:lnTo>
                  <a:pt x="6259465" y="4053"/>
                </a:lnTo>
                <a:lnTo>
                  <a:pt x="6260276" y="6010"/>
                </a:lnTo>
                <a:lnTo>
                  <a:pt x="6260276" y="10595"/>
                </a:lnTo>
                <a:lnTo>
                  <a:pt x="6259465" y="12552"/>
                </a:lnTo>
                <a:lnTo>
                  <a:pt x="6256223" y="15794"/>
                </a:lnTo>
                <a:lnTo>
                  <a:pt x="6254266" y="16605"/>
                </a:lnTo>
                <a:close/>
              </a:path>
              <a:path w="7057390" h="17145">
                <a:moveTo>
                  <a:pt x="6287477" y="16605"/>
                </a:moveTo>
                <a:lnTo>
                  <a:pt x="6282892" y="16605"/>
                </a:lnTo>
                <a:lnTo>
                  <a:pt x="6280935" y="15794"/>
                </a:lnTo>
                <a:lnTo>
                  <a:pt x="6277692" y="12552"/>
                </a:lnTo>
                <a:lnTo>
                  <a:pt x="6276882" y="10595"/>
                </a:lnTo>
                <a:lnTo>
                  <a:pt x="6276882" y="6010"/>
                </a:lnTo>
                <a:lnTo>
                  <a:pt x="6277692" y="4053"/>
                </a:lnTo>
                <a:lnTo>
                  <a:pt x="6280935" y="810"/>
                </a:lnTo>
                <a:lnTo>
                  <a:pt x="6282892" y="0"/>
                </a:lnTo>
                <a:lnTo>
                  <a:pt x="6287477" y="0"/>
                </a:lnTo>
                <a:lnTo>
                  <a:pt x="6289434" y="810"/>
                </a:lnTo>
                <a:lnTo>
                  <a:pt x="6292676" y="4053"/>
                </a:lnTo>
                <a:lnTo>
                  <a:pt x="6293487" y="6010"/>
                </a:lnTo>
                <a:lnTo>
                  <a:pt x="6293487" y="10595"/>
                </a:lnTo>
                <a:lnTo>
                  <a:pt x="6292676" y="12552"/>
                </a:lnTo>
                <a:lnTo>
                  <a:pt x="6289434" y="15794"/>
                </a:lnTo>
                <a:lnTo>
                  <a:pt x="6287477" y="16605"/>
                </a:lnTo>
                <a:close/>
              </a:path>
              <a:path w="7057390" h="17145">
                <a:moveTo>
                  <a:pt x="6320688" y="16605"/>
                </a:moveTo>
                <a:lnTo>
                  <a:pt x="6316103" y="16605"/>
                </a:lnTo>
                <a:lnTo>
                  <a:pt x="6314146" y="15794"/>
                </a:lnTo>
                <a:lnTo>
                  <a:pt x="6310903" y="12552"/>
                </a:lnTo>
                <a:lnTo>
                  <a:pt x="6310093" y="10595"/>
                </a:lnTo>
                <a:lnTo>
                  <a:pt x="6310093" y="6010"/>
                </a:lnTo>
                <a:lnTo>
                  <a:pt x="6310903" y="4053"/>
                </a:lnTo>
                <a:lnTo>
                  <a:pt x="6314146" y="810"/>
                </a:lnTo>
                <a:lnTo>
                  <a:pt x="6316103" y="0"/>
                </a:lnTo>
                <a:lnTo>
                  <a:pt x="6320688" y="0"/>
                </a:lnTo>
                <a:lnTo>
                  <a:pt x="6322646" y="810"/>
                </a:lnTo>
                <a:lnTo>
                  <a:pt x="6325888" y="4053"/>
                </a:lnTo>
                <a:lnTo>
                  <a:pt x="6326699" y="6010"/>
                </a:lnTo>
                <a:lnTo>
                  <a:pt x="6326699" y="10595"/>
                </a:lnTo>
                <a:lnTo>
                  <a:pt x="6325888" y="12552"/>
                </a:lnTo>
                <a:lnTo>
                  <a:pt x="6322646" y="15794"/>
                </a:lnTo>
                <a:lnTo>
                  <a:pt x="6320688" y="16605"/>
                </a:lnTo>
                <a:close/>
              </a:path>
              <a:path w="7057390" h="17145">
                <a:moveTo>
                  <a:pt x="6353899" y="16605"/>
                </a:moveTo>
                <a:lnTo>
                  <a:pt x="6349314" y="16605"/>
                </a:lnTo>
                <a:lnTo>
                  <a:pt x="6347356" y="15794"/>
                </a:lnTo>
                <a:lnTo>
                  <a:pt x="6344114" y="12552"/>
                </a:lnTo>
                <a:lnTo>
                  <a:pt x="6343304" y="10595"/>
                </a:lnTo>
                <a:lnTo>
                  <a:pt x="6343304" y="6010"/>
                </a:lnTo>
                <a:lnTo>
                  <a:pt x="6344114" y="4053"/>
                </a:lnTo>
                <a:lnTo>
                  <a:pt x="6347356" y="810"/>
                </a:lnTo>
                <a:lnTo>
                  <a:pt x="6349314" y="0"/>
                </a:lnTo>
                <a:lnTo>
                  <a:pt x="6353899" y="0"/>
                </a:lnTo>
                <a:lnTo>
                  <a:pt x="6355857" y="810"/>
                </a:lnTo>
                <a:lnTo>
                  <a:pt x="6359099" y="4053"/>
                </a:lnTo>
                <a:lnTo>
                  <a:pt x="6359909" y="6010"/>
                </a:lnTo>
                <a:lnTo>
                  <a:pt x="6359909" y="10595"/>
                </a:lnTo>
                <a:lnTo>
                  <a:pt x="6359099" y="12552"/>
                </a:lnTo>
                <a:lnTo>
                  <a:pt x="6355857" y="15794"/>
                </a:lnTo>
                <a:lnTo>
                  <a:pt x="6353899" y="16605"/>
                </a:lnTo>
                <a:close/>
              </a:path>
              <a:path w="7057390" h="17145">
                <a:moveTo>
                  <a:pt x="6387110" y="16605"/>
                </a:moveTo>
                <a:lnTo>
                  <a:pt x="6382525" y="16605"/>
                </a:lnTo>
                <a:lnTo>
                  <a:pt x="6380568" y="15794"/>
                </a:lnTo>
                <a:lnTo>
                  <a:pt x="6377325" y="12552"/>
                </a:lnTo>
                <a:lnTo>
                  <a:pt x="6376515" y="10595"/>
                </a:lnTo>
                <a:lnTo>
                  <a:pt x="6376515" y="6010"/>
                </a:lnTo>
                <a:lnTo>
                  <a:pt x="6377325" y="4053"/>
                </a:lnTo>
                <a:lnTo>
                  <a:pt x="6380568" y="810"/>
                </a:lnTo>
                <a:lnTo>
                  <a:pt x="6382525" y="0"/>
                </a:lnTo>
                <a:lnTo>
                  <a:pt x="6387110" y="0"/>
                </a:lnTo>
                <a:lnTo>
                  <a:pt x="6389067" y="810"/>
                </a:lnTo>
                <a:lnTo>
                  <a:pt x="6392309" y="4053"/>
                </a:lnTo>
                <a:lnTo>
                  <a:pt x="6393120" y="6010"/>
                </a:lnTo>
                <a:lnTo>
                  <a:pt x="6393120" y="10595"/>
                </a:lnTo>
                <a:lnTo>
                  <a:pt x="6392309" y="12552"/>
                </a:lnTo>
                <a:lnTo>
                  <a:pt x="6389067" y="15794"/>
                </a:lnTo>
                <a:lnTo>
                  <a:pt x="6387110" y="16605"/>
                </a:lnTo>
                <a:close/>
              </a:path>
              <a:path w="7057390" h="17145">
                <a:moveTo>
                  <a:pt x="6420321" y="16605"/>
                </a:moveTo>
                <a:lnTo>
                  <a:pt x="6415736" y="16605"/>
                </a:lnTo>
                <a:lnTo>
                  <a:pt x="6413779" y="15794"/>
                </a:lnTo>
                <a:lnTo>
                  <a:pt x="6410536" y="12552"/>
                </a:lnTo>
                <a:lnTo>
                  <a:pt x="6409726" y="10595"/>
                </a:lnTo>
                <a:lnTo>
                  <a:pt x="6409726" y="6010"/>
                </a:lnTo>
                <a:lnTo>
                  <a:pt x="6410536" y="4053"/>
                </a:lnTo>
                <a:lnTo>
                  <a:pt x="6413779" y="810"/>
                </a:lnTo>
                <a:lnTo>
                  <a:pt x="6415736" y="0"/>
                </a:lnTo>
                <a:lnTo>
                  <a:pt x="6420321" y="0"/>
                </a:lnTo>
                <a:lnTo>
                  <a:pt x="6422279" y="810"/>
                </a:lnTo>
                <a:lnTo>
                  <a:pt x="6425521" y="4053"/>
                </a:lnTo>
                <a:lnTo>
                  <a:pt x="6426331" y="6010"/>
                </a:lnTo>
                <a:lnTo>
                  <a:pt x="6426331" y="10595"/>
                </a:lnTo>
                <a:lnTo>
                  <a:pt x="6425521" y="12552"/>
                </a:lnTo>
                <a:lnTo>
                  <a:pt x="6422279" y="15794"/>
                </a:lnTo>
                <a:lnTo>
                  <a:pt x="6420321" y="16605"/>
                </a:lnTo>
                <a:close/>
              </a:path>
              <a:path w="7057390" h="17145">
                <a:moveTo>
                  <a:pt x="6453532" y="16605"/>
                </a:moveTo>
                <a:lnTo>
                  <a:pt x="6448947" y="16605"/>
                </a:lnTo>
                <a:lnTo>
                  <a:pt x="6446990" y="15794"/>
                </a:lnTo>
                <a:lnTo>
                  <a:pt x="6443747" y="12552"/>
                </a:lnTo>
                <a:lnTo>
                  <a:pt x="6442937" y="10595"/>
                </a:lnTo>
                <a:lnTo>
                  <a:pt x="6442937" y="6010"/>
                </a:lnTo>
                <a:lnTo>
                  <a:pt x="6443747" y="4053"/>
                </a:lnTo>
                <a:lnTo>
                  <a:pt x="6446990" y="810"/>
                </a:lnTo>
                <a:lnTo>
                  <a:pt x="6448947" y="0"/>
                </a:lnTo>
                <a:lnTo>
                  <a:pt x="6453532" y="0"/>
                </a:lnTo>
                <a:lnTo>
                  <a:pt x="6455490" y="810"/>
                </a:lnTo>
                <a:lnTo>
                  <a:pt x="6458732" y="4053"/>
                </a:lnTo>
                <a:lnTo>
                  <a:pt x="6459543" y="6010"/>
                </a:lnTo>
                <a:lnTo>
                  <a:pt x="6459543" y="10595"/>
                </a:lnTo>
                <a:lnTo>
                  <a:pt x="6458732" y="12552"/>
                </a:lnTo>
                <a:lnTo>
                  <a:pt x="6455490" y="15794"/>
                </a:lnTo>
                <a:lnTo>
                  <a:pt x="6453532" y="16605"/>
                </a:lnTo>
                <a:close/>
              </a:path>
              <a:path w="7057390" h="17145">
                <a:moveTo>
                  <a:pt x="6486743" y="16605"/>
                </a:moveTo>
                <a:lnTo>
                  <a:pt x="6482158" y="16605"/>
                </a:lnTo>
                <a:lnTo>
                  <a:pt x="6480200" y="15794"/>
                </a:lnTo>
                <a:lnTo>
                  <a:pt x="6476958" y="12552"/>
                </a:lnTo>
                <a:lnTo>
                  <a:pt x="6476148" y="10595"/>
                </a:lnTo>
                <a:lnTo>
                  <a:pt x="6476148" y="6010"/>
                </a:lnTo>
                <a:lnTo>
                  <a:pt x="6476958" y="4053"/>
                </a:lnTo>
                <a:lnTo>
                  <a:pt x="6480200" y="810"/>
                </a:lnTo>
                <a:lnTo>
                  <a:pt x="6482158" y="0"/>
                </a:lnTo>
                <a:lnTo>
                  <a:pt x="6486743" y="0"/>
                </a:lnTo>
                <a:lnTo>
                  <a:pt x="6488701" y="810"/>
                </a:lnTo>
                <a:lnTo>
                  <a:pt x="6491943" y="4053"/>
                </a:lnTo>
                <a:lnTo>
                  <a:pt x="6492753" y="6010"/>
                </a:lnTo>
                <a:lnTo>
                  <a:pt x="6492753" y="10595"/>
                </a:lnTo>
                <a:lnTo>
                  <a:pt x="6491943" y="12552"/>
                </a:lnTo>
                <a:lnTo>
                  <a:pt x="6488701" y="15794"/>
                </a:lnTo>
                <a:lnTo>
                  <a:pt x="6486743" y="16605"/>
                </a:lnTo>
                <a:close/>
              </a:path>
              <a:path w="7057390" h="17145">
                <a:moveTo>
                  <a:pt x="6519954" y="16605"/>
                </a:moveTo>
                <a:lnTo>
                  <a:pt x="6515369" y="16605"/>
                </a:lnTo>
                <a:lnTo>
                  <a:pt x="6513412" y="15794"/>
                </a:lnTo>
                <a:lnTo>
                  <a:pt x="6510170" y="12552"/>
                </a:lnTo>
                <a:lnTo>
                  <a:pt x="6509359" y="10595"/>
                </a:lnTo>
                <a:lnTo>
                  <a:pt x="6509359" y="6010"/>
                </a:lnTo>
                <a:lnTo>
                  <a:pt x="6510170" y="4053"/>
                </a:lnTo>
                <a:lnTo>
                  <a:pt x="6513412" y="810"/>
                </a:lnTo>
                <a:lnTo>
                  <a:pt x="6515369" y="0"/>
                </a:lnTo>
                <a:lnTo>
                  <a:pt x="6519954" y="0"/>
                </a:lnTo>
                <a:lnTo>
                  <a:pt x="6521911" y="810"/>
                </a:lnTo>
                <a:lnTo>
                  <a:pt x="6525153" y="4053"/>
                </a:lnTo>
                <a:lnTo>
                  <a:pt x="6525964" y="6010"/>
                </a:lnTo>
                <a:lnTo>
                  <a:pt x="6525964" y="10595"/>
                </a:lnTo>
                <a:lnTo>
                  <a:pt x="6525153" y="12552"/>
                </a:lnTo>
                <a:lnTo>
                  <a:pt x="6521911" y="15794"/>
                </a:lnTo>
                <a:lnTo>
                  <a:pt x="6519954" y="16605"/>
                </a:lnTo>
                <a:close/>
              </a:path>
              <a:path w="7057390" h="17145">
                <a:moveTo>
                  <a:pt x="6553165" y="16605"/>
                </a:moveTo>
                <a:lnTo>
                  <a:pt x="6548580" y="16605"/>
                </a:lnTo>
                <a:lnTo>
                  <a:pt x="6546623" y="15794"/>
                </a:lnTo>
                <a:lnTo>
                  <a:pt x="6543381" y="12552"/>
                </a:lnTo>
                <a:lnTo>
                  <a:pt x="6542570" y="10595"/>
                </a:lnTo>
                <a:lnTo>
                  <a:pt x="6542570" y="6010"/>
                </a:lnTo>
                <a:lnTo>
                  <a:pt x="6543381" y="4053"/>
                </a:lnTo>
                <a:lnTo>
                  <a:pt x="6546623" y="810"/>
                </a:lnTo>
                <a:lnTo>
                  <a:pt x="6548580" y="0"/>
                </a:lnTo>
                <a:lnTo>
                  <a:pt x="6553165" y="0"/>
                </a:lnTo>
                <a:lnTo>
                  <a:pt x="6555122" y="810"/>
                </a:lnTo>
                <a:lnTo>
                  <a:pt x="6558364" y="4053"/>
                </a:lnTo>
                <a:lnTo>
                  <a:pt x="6559175" y="6010"/>
                </a:lnTo>
                <a:lnTo>
                  <a:pt x="6559175" y="10595"/>
                </a:lnTo>
                <a:lnTo>
                  <a:pt x="6558364" y="12552"/>
                </a:lnTo>
                <a:lnTo>
                  <a:pt x="6555122" y="15794"/>
                </a:lnTo>
                <a:lnTo>
                  <a:pt x="6553165" y="16605"/>
                </a:lnTo>
                <a:close/>
              </a:path>
              <a:path w="7057390" h="17145">
                <a:moveTo>
                  <a:pt x="6586376" y="16605"/>
                </a:moveTo>
                <a:lnTo>
                  <a:pt x="6581791" y="16605"/>
                </a:lnTo>
                <a:lnTo>
                  <a:pt x="6579834" y="15794"/>
                </a:lnTo>
                <a:lnTo>
                  <a:pt x="6576592" y="12552"/>
                </a:lnTo>
                <a:lnTo>
                  <a:pt x="6575781" y="10595"/>
                </a:lnTo>
                <a:lnTo>
                  <a:pt x="6575781" y="6010"/>
                </a:lnTo>
                <a:lnTo>
                  <a:pt x="6576592" y="4053"/>
                </a:lnTo>
                <a:lnTo>
                  <a:pt x="6579834" y="810"/>
                </a:lnTo>
                <a:lnTo>
                  <a:pt x="6581791" y="0"/>
                </a:lnTo>
                <a:lnTo>
                  <a:pt x="6586376" y="0"/>
                </a:lnTo>
                <a:lnTo>
                  <a:pt x="6588333" y="810"/>
                </a:lnTo>
                <a:lnTo>
                  <a:pt x="6591575" y="4053"/>
                </a:lnTo>
                <a:lnTo>
                  <a:pt x="6592386" y="6010"/>
                </a:lnTo>
                <a:lnTo>
                  <a:pt x="6592386" y="10595"/>
                </a:lnTo>
                <a:lnTo>
                  <a:pt x="6591575" y="12552"/>
                </a:lnTo>
                <a:lnTo>
                  <a:pt x="6588333" y="15794"/>
                </a:lnTo>
                <a:lnTo>
                  <a:pt x="6586376" y="16605"/>
                </a:lnTo>
                <a:close/>
              </a:path>
              <a:path w="7057390" h="17145">
                <a:moveTo>
                  <a:pt x="6619588" y="16605"/>
                </a:moveTo>
                <a:lnTo>
                  <a:pt x="6615002" y="16605"/>
                </a:lnTo>
                <a:lnTo>
                  <a:pt x="6613044" y="15794"/>
                </a:lnTo>
                <a:lnTo>
                  <a:pt x="6609802" y="12552"/>
                </a:lnTo>
                <a:lnTo>
                  <a:pt x="6608992" y="10595"/>
                </a:lnTo>
                <a:lnTo>
                  <a:pt x="6608992" y="6010"/>
                </a:lnTo>
                <a:lnTo>
                  <a:pt x="6609802" y="4053"/>
                </a:lnTo>
                <a:lnTo>
                  <a:pt x="6613044" y="810"/>
                </a:lnTo>
                <a:lnTo>
                  <a:pt x="6615002" y="0"/>
                </a:lnTo>
                <a:lnTo>
                  <a:pt x="6619588" y="0"/>
                </a:lnTo>
                <a:lnTo>
                  <a:pt x="6621545" y="810"/>
                </a:lnTo>
                <a:lnTo>
                  <a:pt x="6624787" y="4053"/>
                </a:lnTo>
                <a:lnTo>
                  <a:pt x="6625597" y="6010"/>
                </a:lnTo>
                <a:lnTo>
                  <a:pt x="6625597" y="10595"/>
                </a:lnTo>
                <a:lnTo>
                  <a:pt x="6624787" y="12552"/>
                </a:lnTo>
                <a:lnTo>
                  <a:pt x="6621545" y="15794"/>
                </a:lnTo>
                <a:lnTo>
                  <a:pt x="6619588" y="16605"/>
                </a:lnTo>
                <a:close/>
              </a:path>
              <a:path w="7057390" h="17145">
                <a:moveTo>
                  <a:pt x="6652798" y="16605"/>
                </a:moveTo>
                <a:lnTo>
                  <a:pt x="6648213" y="16605"/>
                </a:lnTo>
                <a:lnTo>
                  <a:pt x="6646256" y="15794"/>
                </a:lnTo>
                <a:lnTo>
                  <a:pt x="6643014" y="12552"/>
                </a:lnTo>
                <a:lnTo>
                  <a:pt x="6642203" y="10595"/>
                </a:lnTo>
                <a:lnTo>
                  <a:pt x="6642203" y="6010"/>
                </a:lnTo>
                <a:lnTo>
                  <a:pt x="6643014" y="4053"/>
                </a:lnTo>
                <a:lnTo>
                  <a:pt x="6646256" y="810"/>
                </a:lnTo>
                <a:lnTo>
                  <a:pt x="6648213" y="0"/>
                </a:lnTo>
                <a:lnTo>
                  <a:pt x="6652798" y="0"/>
                </a:lnTo>
                <a:lnTo>
                  <a:pt x="6654755" y="810"/>
                </a:lnTo>
                <a:lnTo>
                  <a:pt x="6657997" y="4053"/>
                </a:lnTo>
                <a:lnTo>
                  <a:pt x="6658808" y="6010"/>
                </a:lnTo>
                <a:lnTo>
                  <a:pt x="6658808" y="10595"/>
                </a:lnTo>
                <a:lnTo>
                  <a:pt x="6657997" y="12552"/>
                </a:lnTo>
                <a:lnTo>
                  <a:pt x="6654755" y="15794"/>
                </a:lnTo>
                <a:lnTo>
                  <a:pt x="6652798" y="16605"/>
                </a:lnTo>
                <a:close/>
              </a:path>
              <a:path w="7057390" h="17145">
                <a:moveTo>
                  <a:pt x="6686009" y="16605"/>
                </a:moveTo>
                <a:lnTo>
                  <a:pt x="6681424" y="16605"/>
                </a:lnTo>
                <a:lnTo>
                  <a:pt x="6679467" y="15794"/>
                </a:lnTo>
                <a:lnTo>
                  <a:pt x="6676225" y="12552"/>
                </a:lnTo>
                <a:lnTo>
                  <a:pt x="6675414" y="10595"/>
                </a:lnTo>
                <a:lnTo>
                  <a:pt x="6675414" y="6010"/>
                </a:lnTo>
                <a:lnTo>
                  <a:pt x="6676225" y="4053"/>
                </a:lnTo>
                <a:lnTo>
                  <a:pt x="6679467" y="810"/>
                </a:lnTo>
                <a:lnTo>
                  <a:pt x="6681424" y="0"/>
                </a:lnTo>
                <a:lnTo>
                  <a:pt x="6686009" y="0"/>
                </a:lnTo>
                <a:lnTo>
                  <a:pt x="6687966" y="810"/>
                </a:lnTo>
                <a:lnTo>
                  <a:pt x="6691208" y="4053"/>
                </a:lnTo>
                <a:lnTo>
                  <a:pt x="6692019" y="6010"/>
                </a:lnTo>
                <a:lnTo>
                  <a:pt x="6692019" y="10595"/>
                </a:lnTo>
                <a:lnTo>
                  <a:pt x="6691208" y="12552"/>
                </a:lnTo>
                <a:lnTo>
                  <a:pt x="6687966" y="15794"/>
                </a:lnTo>
                <a:lnTo>
                  <a:pt x="6686009" y="16605"/>
                </a:lnTo>
                <a:close/>
              </a:path>
              <a:path w="7057390" h="17145">
                <a:moveTo>
                  <a:pt x="6719220" y="16605"/>
                </a:moveTo>
                <a:lnTo>
                  <a:pt x="6714635" y="16605"/>
                </a:lnTo>
                <a:lnTo>
                  <a:pt x="6712678" y="15794"/>
                </a:lnTo>
                <a:lnTo>
                  <a:pt x="6709436" y="12552"/>
                </a:lnTo>
                <a:lnTo>
                  <a:pt x="6708625" y="10595"/>
                </a:lnTo>
                <a:lnTo>
                  <a:pt x="6708625" y="6010"/>
                </a:lnTo>
                <a:lnTo>
                  <a:pt x="6709436" y="4053"/>
                </a:lnTo>
                <a:lnTo>
                  <a:pt x="6712678" y="810"/>
                </a:lnTo>
                <a:lnTo>
                  <a:pt x="6714635" y="0"/>
                </a:lnTo>
                <a:lnTo>
                  <a:pt x="6719220" y="0"/>
                </a:lnTo>
                <a:lnTo>
                  <a:pt x="6721177" y="810"/>
                </a:lnTo>
                <a:lnTo>
                  <a:pt x="6724419" y="4053"/>
                </a:lnTo>
                <a:lnTo>
                  <a:pt x="6725230" y="6010"/>
                </a:lnTo>
                <a:lnTo>
                  <a:pt x="6725230" y="10595"/>
                </a:lnTo>
                <a:lnTo>
                  <a:pt x="6724419" y="12552"/>
                </a:lnTo>
                <a:lnTo>
                  <a:pt x="6721177" y="15794"/>
                </a:lnTo>
                <a:lnTo>
                  <a:pt x="6719220" y="16605"/>
                </a:lnTo>
                <a:close/>
              </a:path>
              <a:path w="7057390" h="17145">
                <a:moveTo>
                  <a:pt x="6752432" y="16605"/>
                </a:moveTo>
                <a:lnTo>
                  <a:pt x="6747846" y="16605"/>
                </a:lnTo>
                <a:lnTo>
                  <a:pt x="6745888" y="15794"/>
                </a:lnTo>
                <a:lnTo>
                  <a:pt x="6742646" y="12552"/>
                </a:lnTo>
                <a:lnTo>
                  <a:pt x="6741836" y="10595"/>
                </a:lnTo>
                <a:lnTo>
                  <a:pt x="6741836" y="6010"/>
                </a:lnTo>
                <a:lnTo>
                  <a:pt x="6742646" y="4053"/>
                </a:lnTo>
                <a:lnTo>
                  <a:pt x="6745888" y="810"/>
                </a:lnTo>
                <a:lnTo>
                  <a:pt x="6747846" y="0"/>
                </a:lnTo>
                <a:lnTo>
                  <a:pt x="6752432" y="0"/>
                </a:lnTo>
                <a:lnTo>
                  <a:pt x="6754389" y="810"/>
                </a:lnTo>
                <a:lnTo>
                  <a:pt x="6757631" y="4053"/>
                </a:lnTo>
                <a:lnTo>
                  <a:pt x="6758442" y="6010"/>
                </a:lnTo>
                <a:lnTo>
                  <a:pt x="6758442" y="10595"/>
                </a:lnTo>
                <a:lnTo>
                  <a:pt x="6757631" y="12552"/>
                </a:lnTo>
                <a:lnTo>
                  <a:pt x="6754389" y="15794"/>
                </a:lnTo>
                <a:lnTo>
                  <a:pt x="6752432" y="16605"/>
                </a:lnTo>
                <a:close/>
              </a:path>
              <a:path w="7057390" h="17145">
                <a:moveTo>
                  <a:pt x="6785643" y="16605"/>
                </a:moveTo>
                <a:lnTo>
                  <a:pt x="6781057" y="16605"/>
                </a:lnTo>
                <a:lnTo>
                  <a:pt x="6779100" y="15794"/>
                </a:lnTo>
                <a:lnTo>
                  <a:pt x="6775858" y="12552"/>
                </a:lnTo>
                <a:lnTo>
                  <a:pt x="6775047" y="10595"/>
                </a:lnTo>
                <a:lnTo>
                  <a:pt x="6775047" y="6010"/>
                </a:lnTo>
                <a:lnTo>
                  <a:pt x="6775858" y="4053"/>
                </a:lnTo>
                <a:lnTo>
                  <a:pt x="6779100" y="810"/>
                </a:lnTo>
                <a:lnTo>
                  <a:pt x="6781057" y="0"/>
                </a:lnTo>
                <a:lnTo>
                  <a:pt x="6785643" y="0"/>
                </a:lnTo>
                <a:lnTo>
                  <a:pt x="6787599" y="810"/>
                </a:lnTo>
                <a:lnTo>
                  <a:pt x="6790841" y="4053"/>
                </a:lnTo>
                <a:lnTo>
                  <a:pt x="6791652" y="6010"/>
                </a:lnTo>
                <a:lnTo>
                  <a:pt x="6791652" y="10595"/>
                </a:lnTo>
                <a:lnTo>
                  <a:pt x="6790841" y="12552"/>
                </a:lnTo>
                <a:lnTo>
                  <a:pt x="6787599" y="15794"/>
                </a:lnTo>
                <a:lnTo>
                  <a:pt x="6785643" y="16605"/>
                </a:lnTo>
                <a:close/>
              </a:path>
              <a:path w="7057390" h="17145">
                <a:moveTo>
                  <a:pt x="6818853" y="16605"/>
                </a:moveTo>
                <a:lnTo>
                  <a:pt x="6814268" y="16605"/>
                </a:lnTo>
                <a:lnTo>
                  <a:pt x="6812311" y="15794"/>
                </a:lnTo>
                <a:lnTo>
                  <a:pt x="6809069" y="12552"/>
                </a:lnTo>
                <a:lnTo>
                  <a:pt x="6808258" y="10595"/>
                </a:lnTo>
                <a:lnTo>
                  <a:pt x="6808258" y="6010"/>
                </a:lnTo>
                <a:lnTo>
                  <a:pt x="6809069" y="4053"/>
                </a:lnTo>
                <a:lnTo>
                  <a:pt x="6812311" y="810"/>
                </a:lnTo>
                <a:lnTo>
                  <a:pt x="6814268" y="0"/>
                </a:lnTo>
                <a:lnTo>
                  <a:pt x="6818853" y="0"/>
                </a:lnTo>
                <a:lnTo>
                  <a:pt x="6820810" y="810"/>
                </a:lnTo>
                <a:lnTo>
                  <a:pt x="6824053" y="4053"/>
                </a:lnTo>
                <a:lnTo>
                  <a:pt x="6824863" y="6010"/>
                </a:lnTo>
                <a:lnTo>
                  <a:pt x="6824863" y="10595"/>
                </a:lnTo>
                <a:lnTo>
                  <a:pt x="6824053" y="12552"/>
                </a:lnTo>
                <a:lnTo>
                  <a:pt x="6820810" y="15794"/>
                </a:lnTo>
                <a:lnTo>
                  <a:pt x="6818853" y="16605"/>
                </a:lnTo>
                <a:close/>
              </a:path>
              <a:path w="7057390" h="17145">
                <a:moveTo>
                  <a:pt x="6852065" y="16605"/>
                </a:moveTo>
                <a:lnTo>
                  <a:pt x="6847479" y="16605"/>
                </a:lnTo>
                <a:lnTo>
                  <a:pt x="6845522" y="15794"/>
                </a:lnTo>
                <a:lnTo>
                  <a:pt x="6842280" y="12552"/>
                </a:lnTo>
                <a:lnTo>
                  <a:pt x="6841469" y="10595"/>
                </a:lnTo>
                <a:lnTo>
                  <a:pt x="6841469" y="6010"/>
                </a:lnTo>
                <a:lnTo>
                  <a:pt x="6842280" y="4053"/>
                </a:lnTo>
                <a:lnTo>
                  <a:pt x="6845522" y="810"/>
                </a:lnTo>
                <a:lnTo>
                  <a:pt x="6847479" y="0"/>
                </a:lnTo>
                <a:lnTo>
                  <a:pt x="6852065" y="0"/>
                </a:lnTo>
                <a:lnTo>
                  <a:pt x="6854021" y="810"/>
                </a:lnTo>
                <a:lnTo>
                  <a:pt x="6857264" y="4053"/>
                </a:lnTo>
                <a:lnTo>
                  <a:pt x="6858074" y="6010"/>
                </a:lnTo>
                <a:lnTo>
                  <a:pt x="6858074" y="10595"/>
                </a:lnTo>
                <a:lnTo>
                  <a:pt x="6857264" y="12552"/>
                </a:lnTo>
                <a:lnTo>
                  <a:pt x="6854021" y="15794"/>
                </a:lnTo>
                <a:lnTo>
                  <a:pt x="6852065" y="16605"/>
                </a:lnTo>
                <a:close/>
              </a:path>
              <a:path w="7057390" h="17145">
                <a:moveTo>
                  <a:pt x="6885276" y="16605"/>
                </a:moveTo>
                <a:lnTo>
                  <a:pt x="6880690" y="16605"/>
                </a:lnTo>
                <a:lnTo>
                  <a:pt x="6878733" y="15794"/>
                </a:lnTo>
                <a:lnTo>
                  <a:pt x="6875491" y="12552"/>
                </a:lnTo>
                <a:lnTo>
                  <a:pt x="6874680" y="10595"/>
                </a:lnTo>
                <a:lnTo>
                  <a:pt x="6874680" y="6010"/>
                </a:lnTo>
                <a:lnTo>
                  <a:pt x="6875491" y="4053"/>
                </a:lnTo>
                <a:lnTo>
                  <a:pt x="6878733" y="810"/>
                </a:lnTo>
                <a:lnTo>
                  <a:pt x="6880690" y="0"/>
                </a:lnTo>
                <a:lnTo>
                  <a:pt x="6885276" y="0"/>
                </a:lnTo>
                <a:lnTo>
                  <a:pt x="6887233" y="810"/>
                </a:lnTo>
                <a:lnTo>
                  <a:pt x="6890475" y="4053"/>
                </a:lnTo>
                <a:lnTo>
                  <a:pt x="6891286" y="6010"/>
                </a:lnTo>
                <a:lnTo>
                  <a:pt x="6891286" y="10595"/>
                </a:lnTo>
                <a:lnTo>
                  <a:pt x="6890475" y="12552"/>
                </a:lnTo>
                <a:lnTo>
                  <a:pt x="6887233" y="15794"/>
                </a:lnTo>
                <a:lnTo>
                  <a:pt x="6885276" y="16605"/>
                </a:lnTo>
                <a:close/>
              </a:path>
              <a:path w="7057390" h="17145">
                <a:moveTo>
                  <a:pt x="6918487" y="16605"/>
                </a:moveTo>
                <a:lnTo>
                  <a:pt x="6913901" y="16605"/>
                </a:lnTo>
                <a:lnTo>
                  <a:pt x="6911943" y="15794"/>
                </a:lnTo>
                <a:lnTo>
                  <a:pt x="6908701" y="12552"/>
                </a:lnTo>
                <a:lnTo>
                  <a:pt x="6907891" y="10595"/>
                </a:lnTo>
                <a:lnTo>
                  <a:pt x="6907891" y="6010"/>
                </a:lnTo>
                <a:lnTo>
                  <a:pt x="6908701" y="4053"/>
                </a:lnTo>
                <a:lnTo>
                  <a:pt x="6911943" y="810"/>
                </a:lnTo>
                <a:lnTo>
                  <a:pt x="6913901" y="0"/>
                </a:lnTo>
                <a:lnTo>
                  <a:pt x="6918487" y="0"/>
                </a:lnTo>
                <a:lnTo>
                  <a:pt x="6920443" y="810"/>
                </a:lnTo>
                <a:lnTo>
                  <a:pt x="6923686" y="4053"/>
                </a:lnTo>
                <a:lnTo>
                  <a:pt x="6924496" y="6010"/>
                </a:lnTo>
                <a:lnTo>
                  <a:pt x="6924496" y="10595"/>
                </a:lnTo>
                <a:lnTo>
                  <a:pt x="6923686" y="12552"/>
                </a:lnTo>
                <a:lnTo>
                  <a:pt x="6920443" y="15794"/>
                </a:lnTo>
                <a:lnTo>
                  <a:pt x="6918487" y="16605"/>
                </a:lnTo>
                <a:close/>
              </a:path>
              <a:path w="7057390" h="17145">
                <a:moveTo>
                  <a:pt x="6951697" y="16605"/>
                </a:moveTo>
                <a:lnTo>
                  <a:pt x="6947112" y="16605"/>
                </a:lnTo>
                <a:lnTo>
                  <a:pt x="6945155" y="15794"/>
                </a:lnTo>
                <a:lnTo>
                  <a:pt x="6941913" y="12552"/>
                </a:lnTo>
                <a:lnTo>
                  <a:pt x="6941102" y="10595"/>
                </a:lnTo>
                <a:lnTo>
                  <a:pt x="6941102" y="6010"/>
                </a:lnTo>
                <a:lnTo>
                  <a:pt x="6941913" y="4053"/>
                </a:lnTo>
                <a:lnTo>
                  <a:pt x="6945155" y="810"/>
                </a:lnTo>
                <a:lnTo>
                  <a:pt x="6947112" y="0"/>
                </a:lnTo>
                <a:lnTo>
                  <a:pt x="6951697" y="0"/>
                </a:lnTo>
                <a:lnTo>
                  <a:pt x="6953654" y="810"/>
                </a:lnTo>
                <a:lnTo>
                  <a:pt x="6956897" y="4053"/>
                </a:lnTo>
                <a:lnTo>
                  <a:pt x="6957707" y="6010"/>
                </a:lnTo>
                <a:lnTo>
                  <a:pt x="6957707" y="10595"/>
                </a:lnTo>
                <a:lnTo>
                  <a:pt x="6956897" y="12552"/>
                </a:lnTo>
                <a:lnTo>
                  <a:pt x="6953654" y="15794"/>
                </a:lnTo>
                <a:lnTo>
                  <a:pt x="6951697" y="16605"/>
                </a:lnTo>
                <a:close/>
              </a:path>
              <a:path w="7057390" h="17145">
                <a:moveTo>
                  <a:pt x="6984909" y="16605"/>
                </a:moveTo>
                <a:lnTo>
                  <a:pt x="6980323" y="16605"/>
                </a:lnTo>
                <a:lnTo>
                  <a:pt x="6978366" y="15794"/>
                </a:lnTo>
                <a:lnTo>
                  <a:pt x="6975124" y="12552"/>
                </a:lnTo>
                <a:lnTo>
                  <a:pt x="6974313" y="10595"/>
                </a:lnTo>
                <a:lnTo>
                  <a:pt x="6974313" y="6010"/>
                </a:lnTo>
                <a:lnTo>
                  <a:pt x="6975124" y="4053"/>
                </a:lnTo>
                <a:lnTo>
                  <a:pt x="6978366" y="810"/>
                </a:lnTo>
                <a:lnTo>
                  <a:pt x="6980323" y="0"/>
                </a:lnTo>
                <a:lnTo>
                  <a:pt x="6984909" y="0"/>
                </a:lnTo>
                <a:lnTo>
                  <a:pt x="6986865" y="810"/>
                </a:lnTo>
                <a:lnTo>
                  <a:pt x="6990108" y="4053"/>
                </a:lnTo>
                <a:lnTo>
                  <a:pt x="6990918" y="6010"/>
                </a:lnTo>
                <a:lnTo>
                  <a:pt x="6990918" y="10595"/>
                </a:lnTo>
                <a:lnTo>
                  <a:pt x="6990108" y="12552"/>
                </a:lnTo>
                <a:lnTo>
                  <a:pt x="6986865" y="15794"/>
                </a:lnTo>
                <a:lnTo>
                  <a:pt x="6984909" y="16605"/>
                </a:lnTo>
                <a:close/>
              </a:path>
              <a:path w="7057390" h="17145">
                <a:moveTo>
                  <a:pt x="7018120" y="16605"/>
                </a:moveTo>
                <a:lnTo>
                  <a:pt x="7013534" y="16605"/>
                </a:lnTo>
                <a:lnTo>
                  <a:pt x="7011577" y="15794"/>
                </a:lnTo>
                <a:lnTo>
                  <a:pt x="7008335" y="12552"/>
                </a:lnTo>
                <a:lnTo>
                  <a:pt x="7007524" y="10595"/>
                </a:lnTo>
                <a:lnTo>
                  <a:pt x="7007524" y="6010"/>
                </a:lnTo>
                <a:lnTo>
                  <a:pt x="7008335" y="4053"/>
                </a:lnTo>
                <a:lnTo>
                  <a:pt x="7011577" y="810"/>
                </a:lnTo>
                <a:lnTo>
                  <a:pt x="7013534" y="0"/>
                </a:lnTo>
                <a:lnTo>
                  <a:pt x="7018120" y="0"/>
                </a:lnTo>
                <a:lnTo>
                  <a:pt x="7020077" y="810"/>
                </a:lnTo>
                <a:lnTo>
                  <a:pt x="7023319" y="4053"/>
                </a:lnTo>
                <a:lnTo>
                  <a:pt x="7024130" y="6010"/>
                </a:lnTo>
                <a:lnTo>
                  <a:pt x="7024130" y="10595"/>
                </a:lnTo>
                <a:lnTo>
                  <a:pt x="7023319" y="12552"/>
                </a:lnTo>
                <a:lnTo>
                  <a:pt x="7020077" y="15794"/>
                </a:lnTo>
                <a:lnTo>
                  <a:pt x="7018120" y="16605"/>
                </a:lnTo>
                <a:close/>
              </a:path>
              <a:path w="7057390" h="17145">
                <a:moveTo>
                  <a:pt x="7051331" y="16605"/>
                </a:moveTo>
                <a:lnTo>
                  <a:pt x="7046745" y="16605"/>
                </a:lnTo>
                <a:lnTo>
                  <a:pt x="7044788" y="15794"/>
                </a:lnTo>
                <a:lnTo>
                  <a:pt x="7041545" y="12552"/>
                </a:lnTo>
                <a:lnTo>
                  <a:pt x="7040735" y="10595"/>
                </a:lnTo>
                <a:lnTo>
                  <a:pt x="7040735" y="6010"/>
                </a:lnTo>
                <a:lnTo>
                  <a:pt x="7041545" y="4053"/>
                </a:lnTo>
                <a:lnTo>
                  <a:pt x="7044788" y="810"/>
                </a:lnTo>
                <a:lnTo>
                  <a:pt x="7046745" y="0"/>
                </a:lnTo>
                <a:lnTo>
                  <a:pt x="7051331" y="0"/>
                </a:lnTo>
                <a:lnTo>
                  <a:pt x="7053287" y="810"/>
                </a:lnTo>
                <a:lnTo>
                  <a:pt x="7056530" y="4053"/>
                </a:lnTo>
                <a:lnTo>
                  <a:pt x="7057340" y="6010"/>
                </a:lnTo>
                <a:lnTo>
                  <a:pt x="7057340" y="10595"/>
                </a:lnTo>
                <a:lnTo>
                  <a:pt x="7056530" y="12552"/>
                </a:lnTo>
                <a:lnTo>
                  <a:pt x="7053287" y="15794"/>
                </a:lnTo>
                <a:lnTo>
                  <a:pt x="7051331" y="16605"/>
                </a:lnTo>
                <a:close/>
              </a:path>
            </a:pathLst>
          </a:custGeom>
          <a:solidFill>
            <a:srgbClr val="131313"/>
          </a:solidFill>
        </p:spPr>
        <p:txBody>
          <a:bodyPr wrap="square" lIns="0" tIns="0" rIns="0" bIns="0" rtlCol="0"/>
          <a:lstStyle/>
          <a:p>
            <a:endParaRPr/>
          </a:p>
        </p:txBody>
      </p:sp>
      <p:sp>
        <p:nvSpPr>
          <p:cNvPr id="8" name="object 8"/>
          <p:cNvSpPr/>
          <p:nvPr/>
        </p:nvSpPr>
        <p:spPr>
          <a:xfrm>
            <a:off x="10363803" y="7271946"/>
            <a:ext cx="7057390" cy="17145"/>
          </a:xfrm>
          <a:custGeom>
            <a:avLst/>
            <a:gdLst/>
            <a:ahLst/>
            <a:cxnLst/>
            <a:rect l="l" t="t" r="r" b="b"/>
            <a:pathLst>
              <a:path w="7057390" h="17145">
                <a:moveTo>
                  <a:pt x="10595" y="16605"/>
                </a:moveTo>
                <a:lnTo>
                  <a:pt x="6010" y="16605"/>
                </a:lnTo>
                <a:lnTo>
                  <a:pt x="4053" y="15794"/>
                </a:lnTo>
                <a:lnTo>
                  <a:pt x="810" y="12552"/>
                </a:lnTo>
                <a:lnTo>
                  <a:pt x="0" y="10595"/>
                </a:lnTo>
                <a:lnTo>
                  <a:pt x="0" y="6010"/>
                </a:lnTo>
                <a:lnTo>
                  <a:pt x="810" y="4053"/>
                </a:lnTo>
                <a:lnTo>
                  <a:pt x="4053" y="810"/>
                </a:lnTo>
                <a:lnTo>
                  <a:pt x="6010" y="0"/>
                </a:lnTo>
                <a:lnTo>
                  <a:pt x="10595" y="0"/>
                </a:lnTo>
                <a:lnTo>
                  <a:pt x="12552" y="810"/>
                </a:lnTo>
                <a:lnTo>
                  <a:pt x="15794" y="4053"/>
                </a:lnTo>
                <a:lnTo>
                  <a:pt x="16605" y="6010"/>
                </a:lnTo>
                <a:lnTo>
                  <a:pt x="16605" y="10595"/>
                </a:lnTo>
                <a:lnTo>
                  <a:pt x="15794" y="12552"/>
                </a:lnTo>
                <a:lnTo>
                  <a:pt x="12552" y="15794"/>
                </a:lnTo>
                <a:lnTo>
                  <a:pt x="10595" y="16605"/>
                </a:lnTo>
                <a:close/>
              </a:path>
              <a:path w="7057390" h="17145">
                <a:moveTo>
                  <a:pt x="43806" y="16605"/>
                </a:moveTo>
                <a:lnTo>
                  <a:pt x="39221" y="16605"/>
                </a:lnTo>
                <a:lnTo>
                  <a:pt x="37264" y="15794"/>
                </a:lnTo>
                <a:lnTo>
                  <a:pt x="34021" y="12552"/>
                </a:lnTo>
                <a:lnTo>
                  <a:pt x="33211" y="10595"/>
                </a:lnTo>
                <a:lnTo>
                  <a:pt x="33211" y="6010"/>
                </a:lnTo>
                <a:lnTo>
                  <a:pt x="34021" y="4053"/>
                </a:lnTo>
                <a:lnTo>
                  <a:pt x="37264" y="810"/>
                </a:lnTo>
                <a:lnTo>
                  <a:pt x="39221" y="0"/>
                </a:lnTo>
                <a:lnTo>
                  <a:pt x="43806" y="0"/>
                </a:lnTo>
                <a:lnTo>
                  <a:pt x="45763" y="810"/>
                </a:lnTo>
                <a:lnTo>
                  <a:pt x="49005" y="4053"/>
                </a:lnTo>
                <a:lnTo>
                  <a:pt x="49816" y="6010"/>
                </a:lnTo>
                <a:lnTo>
                  <a:pt x="49816" y="10595"/>
                </a:lnTo>
                <a:lnTo>
                  <a:pt x="49005" y="12552"/>
                </a:lnTo>
                <a:lnTo>
                  <a:pt x="45763" y="15794"/>
                </a:lnTo>
                <a:lnTo>
                  <a:pt x="43806" y="16605"/>
                </a:lnTo>
                <a:close/>
              </a:path>
              <a:path w="7057390" h="17145">
                <a:moveTo>
                  <a:pt x="77017" y="16605"/>
                </a:moveTo>
                <a:lnTo>
                  <a:pt x="72432" y="16605"/>
                </a:lnTo>
                <a:lnTo>
                  <a:pt x="70475" y="15794"/>
                </a:lnTo>
                <a:lnTo>
                  <a:pt x="67232" y="12552"/>
                </a:lnTo>
                <a:lnTo>
                  <a:pt x="66422" y="10595"/>
                </a:lnTo>
                <a:lnTo>
                  <a:pt x="66422" y="6010"/>
                </a:lnTo>
                <a:lnTo>
                  <a:pt x="67232" y="4053"/>
                </a:lnTo>
                <a:lnTo>
                  <a:pt x="70475" y="810"/>
                </a:lnTo>
                <a:lnTo>
                  <a:pt x="72432" y="0"/>
                </a:lnTo>
                <a:lnTo>
                  <a:pt x="77017" y="0"/>
                </a:lnTo>
                <a:lnTo>
                  <a:pt x="78974" y="810"/>
                </a:lnTo>
                <a:lnTo>
                  <a:pt x="82216" y="4053"/>
                </a:lnTo>
                <a:lnTo>
                  <a:pt x="83027" y="6010"/>
                </a:lnTo>
                <a:lnTo>
                  <a:pt x="83027" y="10595"/>
                </a:lnTo>
                <a:lnTo>
                  <a:pt x="82216" y="12552"/>
                </a:lnTo>
                <a:lnTo>
                  <a:pt x="78974" y="15794"/>
                </a:lnTo>
                <a:lnTo>
                  <a:pt x="77017" y="16605"/>
                </a:lnTo>
                <a:close/>
              </a:path>
              <a:path w="7057390" h="17145">
                <a:moveTo>
                  <a:pt x="110228" y="16605"/>
                </a:moveTo>
                <a:lnTo>
                  <a:pt x="105643" y="16605"/>
                </a:lnTo>
                <a:lnTo>
                  <a:pt x="103686" y="15794"/>
                </a:lnTo>
                <a:lnTo>
                  <a:pt x="100443" y="12552"/>
                </a:lnTo>
                <a:lnTo>
                  <a:pt x="99633" y="10595"/>
                </a:lnTo>
                <a:lnTo>
                  <a:pt x="99633" y="6010"/>
                </a:lnTo>
                <a:lnTo>
                  <a:pt x="100443" y="4053"/>
                </a:lnTo>
                <a:lnTo>
                  <a:pt x="103686" y="810"/>
                </a:lnTo>
                <a:lnTo>
                  <a:pt x="105643" y="0"/>
                </a:lnTo>
                <a:lnTo>
                  <a:pt x="110228" y="0"/>
                </a:lnTo>
                <a:lnTo>
                  <a:pt x="112185" y="810"/>
                </a:lnTo>
                <a:lnTo>
                  <a:pt x="115427" y="4053"/>
                </a:lnTo>
                <a:lnTo>
                  <a:pt x="116238" y="6010"/>
                </a:lnTo>
                <a:lnTo>
                  <a:pt x="116238" y="10595"/>
                </a:lnTo>
                <a:lnTo>
                  <a:pt x="115427" y="12552"/>
                </a:lnTo>
                <a:lnTo>
                  <a:pt x="112185" y="15794"/>
                </a:lnTo>
                <a:lnTo>
                  <a:pt x="110228" y="16605"/>
                </a:lnTo>
                <a:close/>
              </a:path>
              <a:path w="7057390" h="17145">
                <a:moveTo>
                  <a:pt x="143439" y="16605"/>
                </a:moveTo>
                <a:lnTo>
                  <a:pt x="138854" y="16605"/>
                </a:lnTo>
                <a:lnTo>
                  <a:pt x="136897" y="15794"/>
                </a:lnTo>
                <a:lnTo>
                  <a:pt x="133654" y="12552"/>
                </a:lnTo>
                <a:lnTo>
                  <a:pt x="132844" y="10595"/>
                </a:lnTo>
                <a:lnTo>
                  <a:pt x="132844" y="6010"/>
                </a:lnTo>
                <a:lnTo>
                  <a:pt x="133654" y="4053"/>
                </a:lnTo>
                <a:lnTo>
                  <a:pt x="136897" y="810"/>
                </a:lnTo>
                <a:lnTo>
                  <a:pt x="138854" y="0"/>
                </a:lnTo>
                <a:lnTo>
                  <a:pt x="143439" y="0"/>
                </a:lnTo>
                <a:lnTo>
                  <a:pt x="145396" y="810"/>
                </a:lnTo>
                <a:lnTo>
                  <a:pt x="148638" y="4053"/>
                </a:lnTo>
                <a:lnTo>
                  <a:pt x="149449" y="6010"/>
                </a:lnTo>
                <a:lnTo>
                  <a:pt x="149449" y="10595"/>
                </a:lnTo>
                <a:lnTo>
                  <a:pt x="148638" y="12552"/>
                </a:lnTo>
                <a:lnTo>
                  <a:pt x="145396" y="15794"/>
                </a:lnTo>
                <a:lnTo>
                  <a:pt x="143439" y="16605"/>
                </a:lnTo>
                <a:close/>
              </a:path>
              <a:path w="7057390" h="17145">
                <a:moveTo>
                  <a:pt x="176650" y="16605"/>
                </a:moveTo>
                <a:lnTo>
                  <a:pt x="172065" y="16605"/>
                </a:lnTo>
                <a:lnTo>
                  <a:pt x="170108" y="15794"/>
                </a:lnTo>
                <a:lnTo>
                  <a:pt x="166865" y="12552"/>
                </a:lnTo>
                <a:lnTo>
                  <a:pt x="166055" y="10595"/>
                </a:lnTo>
                <a:lnTo>
                  <a:pt x="166055" y="6010"/>
                </a:lnTo>
                <a:lnTo>
                  <a:pt x="166865" y="4053"/>
                </a:lnTo>
                <a:lnTo>
                  <a:pt x="170108" y="810"/>
                </a:lnTo>
                <a:lnTo>
                  <a:pt x="172065" y="0"/>
                </a:lnTo>
                <a:lnTo>
                  <a:pt x="176650" y="0"/>
                </a:lnTo>
                <a:lnTo>
                  <a:pt x="178607" y="810"/>
                </a:lnTo>
                <a:lnTo>
                  <a:pt x="181849" y="4053"/>
                </a:lnTo>
                <a:lnTo>
                  <a:pt x="182660" y="6010"/>
                </a:lnTo>
                <a:lnTo>
                  <a:pt x="182660" y="10595"/>
                </a:lnTo>
                <a:lnTo>
                  <a:pt x="181849" y="12552"/>
                </a:lnTo>
                <a:lnTo>
                  <a:pt x="178607" y="15794"/>
                </a:lnTo>
                <a:lnTo>
                  <a:pt x="176650" y="16605"/>
                </a:lnTo>
                <a:close/>
              </a:path>
              <a:path w="7057390" h="17145">
                <a:moveTo>
                  <a:pt x="209861" y="16605"/>
                </a:moveTo>
                <a:lnTo>
                  <a:pt x="205276" y="16605"/>
                </a:lnTo>
                <a:lnTo>
                  <a:pt x="203319" y="15794"/>
                </a:lnTo>
                <a:lnTo>
                  <a:pt x="200076" y="12552"/>
                </a:lnTo>
                <a:lnTo>
                  <a:pt x="199266" y="10595"/>
                </a:lnTo>
                <a:lnTo>
                  <a:pt x="199266" y="6010"/>
                </a:lnTo>
                <a:lnTo>
                  <a:pt x="200076" y="4053"/>
                </a:lnTo>
                <a:lnTo>
                  <a:pt x="203319" y="810"/>
                </a:lnTo>
                <a:lnTo>
                  <a:pt x="205276" y="0"/>
                </a:lnTo>
                <a:lnTo>
                  <a:pt x="209861" y="0"/>
                </a:lnTo>
                <a:lnTo>
                  <a:pt x="211818" y="810"/>
                </a:lnTo>
                <a:lnTo>
                  <a:pt x="215060" y="4053"/>
                </a:lnTo>
                <a:lnTo>
                  <a:pt x="215871" y="6010"/>
                </a:lnTo>
                <a:lnTo>
                  <a:pt x="215871" y="10595"/>
                </a:lnTo>
                <a:lnTo>
                  <a:pt x="215060" y="12552"/>
                </a:lnTo>
                <a:lnTo>
                  <a:pt x="211818" y="15794"/>
                </a:lnTo>
                <a:lnTo>
                  <a:pt x="209861" y="16605"/>
                </a:lnTo>
                <a:close/>
              </a:path>
              <a:path w="7057390" h="17145">
                <a:moveTo>
                  <a:pt x="243072" y="16605"/>
                </a:moveTo>
                <a:lnTo>
                  <a:pt x="238487" y="16605"/>
                </a:lnTo>
                <a:lnTo>
                  <a:pt x="236530" y="15794"/>
                </a:lnTo>
                <a:lnTo>
                  <a:pt x="233287" y="12552"/>
                </a:lnTo>
                <a:lnTo>
                  <a:pt x="232477" y="10595"/>
                </a:lnTo>
                <a:lnTo>
                  <a:pt x="232477" y="6010"/>
                </a:lnTo>
                <a:lnTo>
                  <a:pt x="233287" y="4053"/>
                </a:lnTo>
                <a:lnTo>
                  <a:pt x="236530" y="810"/>
                </a:lnTo>
                <a:lnTo>
                  <a:pt x="238487" y="0"/>
                </a:lnTo>
                <a:lnTo>
                  <a:pt x="243072" y="0"/>
                </a:lnTo>
                <a:lnTo>
                  <a:pt x="245029" y="810"/>
                </a:lnTo>
                <a:lnTo>
                  <a:pt x="248272" y="4053"/>
                </a:lnTo>
                <a:lnTo>
                  <a:pt x="249082" y="6010"/>
                </a:lnTo>
                <a:lnTo>
                  <a:pt x="249082" y="10595"/>
                </a:lnTo>
                <a:lnTo>
                  <a:pt x="248272" y="12552"/>
                </a:lnTo>
                <a:lnTo>
                  <a:pt x="245029" y="15794"/>
                </a:lnTo>
                <a:lnTo>
                  <a:pt x="243072" y="16605"/>
                </a:lnTo>
                <a:close/>
              </a:path>
              <a:path w="7057390" h="17145">
                <a:moveTo>
                  <a:pt x="276283" y="16605"/>
                </a:moveTo>
                <a:lnTo>
                  <a:pt x="271698" y="16605"/>
                </a:lnTo>
                <a:lnTo>
                  <a:pt x="269741" y="15794"/>
                </a:lnTo>
                <a:lnTo>
                  <a:pt x="266498" y="12552"/>
                </a:lnTo>
                <a:lnTo>
                  <a:pt x="265688" y="10595"/>
                </a:lnTo>
                <a:lnTo>
                  <a:pt x="265688" y="6010"/>
                </a:lnTo>
                <a:lnTo>
                  <a:pt x="266498" y="4053"/>
                </a:lnTo>
                <a:lnTo>
                  <a:pt x="269741" y="810"/>
                </a:lnTo>
                <a:lnTo>
                  <a:pt x="271698" y="0"/>
                </a:lnTo>
                <a:lnTo>
                  <a:pt x="276283" y="0"/>
                </a:lnTo>
                <a:lnTo>
                  <a:pt x="278240" y="810"/>
                </a:lnTo>
                <a:lnTo>
                  <a:pt x="281483" y="4053"/>
                </a:lnTo>
                <a:lnTo>
                  <a:pt x="282293" y="6010"/>
                </a:lnTo>
                <a:lnTo>
                  <a:pt x="282293" y="10595"/>
                </a:lnTo>
                <a:lnTo>
                  <a:pt x="281483" y="12552"/>
                </a:lnTo>
                <a:lnTo>
                  <a:pt x="278240" y="15794"/>
                </a:lnTo>
                <a:lnTo>
                  <a:pt x="276283" y="16605"/>
                </a:lnTo>
                <a:close/>
              </a:path>
              <a:path w="7057390" h="17145">
                <a:moveTo>
                  <a:pt x="309494" y="16605"/>
                </a:moveTo>
                <a:lnTo>
                  <a:pt x="304909" y="16605"/>
                </a:lnTo>
                <a:lnTo>
                  <a:pt x="302952" y="15794"/>
                </a:lnTo>
                <a:lnTo>
                  <a:pt x="299709" y="12552"/>
                </a:lnTo>
                <a:lnTo>
                  <a:pt x="298899" y="10595"/>
                </a:lnTo>
                <a:lnTo>
                  <a:pt x="298899" y="6010"/>
                </a:lnTo>
                <a:lnTo>
                  <a:pt x="299709" y="4053"/>
                </a:lnTo>
                <a:lnTo>
                  <a:pt x="302952" y="810"/>
                </a:lnTo>
                <a:lnTo>
                  <a:pt x="304909" y="0"/>
                </a:lnTo>
                <a:lnTo>
                  <a:pt x="309494" y="0"/>
                </a:lnTo>
                <a:lnTo>
                  <a:pt x="311451" y="810"/>
                </a:lnTo>
                <a:lnTo>
                  <a:pt x="314694" y="4053"/>
                </a:lnTo>
                <a:lnTo>
                  <a:pt x="315504" y="6010"/>
                </a:lnTo>
                <a:lnTo>
                  <a:pt x="315504" y="10595"/>
                </a:lnTo>
                <a:lnTo>
                  <a:pt x="314694" y="12552"/>
                </a:lnTo>
                <a:lnTo>
                  <a:pt x="311451" y="15794"/>
                </a:lnTo>
                <a:lnTo>
                  <a:pt x="309494" y="16605"/>
                </a:lnTo>
                <a:close/>
              </a:path>
              <a:path w="7057390" h="17145">
                <a:moveTo>
                  <a:pt x="342705" y="16605"/>
                </a:moveTo>
                <a:lnTo>
                  <a:pt x="338120" y="16605"/>
                </a:lnTo>
                <a:lnTo>
                  <a:pt x="336163" y="15794"/>
                </a:lnTo>
                <a:lnTo>
                  <a:pt x="332920" y="12552"/>
                </a:lnTo>
                <a:lnTo>
                  <a:pt x="332110" y="10595"/>
                </a:lnTo>
                <a:lnTo>
                  <a:pt x="332110" y="6010"/>
                </a:lnTo>
                <a:lnTo>
                  <a:pt x="332920" y="4053"/>
                </a:lnTo>
                <a:lnTo>
                  <a:pt x="336163" y="810"/>
                </a:lnTo>
                <a:lnTo>
                  <a:pt x="338120" y="0"/>
                </a:lnTo>
                <a:lnTo>
                  <a:pt x="342705" y="0"/>
                </a:lnTo>
                <a:lnTo>
                  <a:pt x="344662" y="810"/>
                </a:lnTo>
                <a:lnTo>
                  <a:pt x="347905" y="4053"/>
                </a:lnTo>
                <a:lnTo>
                  <a:pt x="348715" y="6010"/>
                </a:lnTo>
                <a:lnTo>
                  <a:pt x="348715" y="10595"/>
                </a:lnTo>
                <a:lnTo>
                  <a:pt x="347905" y="12552"/>
                </a:lnTo>
                <a:lnTo>
                  <a:pt x="344662" y="15794"/>
                </a:lnTo>
                <a:lnTo>
                  <a:pt x="342705" y="16605"/>
                </a:lnTo>
                <a:close/>
              </a:path>
              <a:path w="7057390" h="17145">
                <a:moveTo>
                  <a:pt x="375916" y="16605"/>
                </a:moveTo>
                <a:lnTo>
                  <a:pt x="371331" y="16605"/>
                </a:lnTo>
                <a:lnTo>
                  <a:pt x="369374" y="15794"/>
                </a:lnTo>
                <a:lnTo>
                  <a:pt x="366131" y="12552"/>
                </a:lnTo>
                <a:lnTo>
                  <a:pt x="365321" y="10595"/>
                </a:lnTo>
                <a:lnTo>
                  <a:pt x="365321" y="6010"/>
                </a:lnTo>
                <a:lnTo>
                  <a:pt x="366131" y="4053"/>
                </a:lnTo>
                <a:lnTo>
                  <a:pt x="369374" y="810"/>
                </a:lnTo>
                <a:lnTo>
                  <a:pt x="371331" y="0"/>
                </a:lnTo>
                <a:lnTo>
                  <a:pt x="375916" y="0"/>
                </a:lnTo>
                <a:lnTo>
                  <a:pt x="377873" y="810"/>
                </a:lnTo>
                <a:lnTo>
                  <a:pt x="381116" y="4053"/>
                </a:lnTo>
                <a:lnTo>
                  <a:pt x="381926" y="6010"/>
                </a:lnTo>
                <a:lnTo>
                  <a:pt x="381926" y="10595"/>
                </a:lnTo>
                <a:lnTo>
                  <a:pt x="381116" y="12552"/>
                </a:lnTo>
                <a:lnTo>
                  <a:pt x="377873" y="15794"/>
                </a:lnTo>
                <a:lnTo>
                  <a:pt x="375916" y="16605"/>
                </a:lnTo>
                <a:close/>
              </a:path>
              <a:path w="7057390" h="17145">
                <a:moveTo>
                  <a:pt x="409127" y="16605"/>
                </a:moveTo>
                <a:lnTo>
                  <a:pt x="404542" y="16605"/>
                </a:lnTo>
                <a:lnTo>
                  <a:pt x="402585" y="15794"/>
                </a:lnTo>
                <a:lnTo>
                  <a:pt x="399342" y="12552"/>
                </a:lnTo>
                <a:lnTo>
                  <a:pt x="398532" y="10595"/>
                </a:lnTo>
                <a:lnTo>
                  <a:pt x="398532" y="6010"/>
                </a:lnTo>
                <a:lnTo>
                  <a:pt x="399342" y="4053"/>
                </a:lnTo>
                <a:lnTo>
                  <a:pt x="402585" y="810"/>
                </a:lnTo>
                <a:lnTo>
                  <a:pt x="404542" y="0"/>
                </a:lnTo>
                <a:lnTo>
                  <a:pt x="409127" y="0"/>
                </a:lnTo>
                <a:lnTo>
                  <a:pt x="411084" y="810"/>
                </a:lnTo>
                <a:lnTo>
                  <a:pt x="414327" y="4053"/>
                </a:lnTo>
                <a:lnTo>
                  <a:pt x="415137" y="6010"/>
                </a:lnTo>
                <a:lnTo>
                  <a:pt x="415137" y="10595"/>
                </a:lnTo>
                <a:lnTo>
                  <a:pt x="414327" y="12552"/>
                </a:lnTo>
                <a:lnTo>
                  <a:pt x="411084" y="15794"/>
                </a:lnTo>
                <a:lnTo>
                  <a:pt x="409127" y="16605"/>
                </a:lnTo>
                <a:close/>
              </a:path>
              <a:path w="7057390" h="17145">
                <a:moveTo>
                  <a:pt x="442338" y="16605"/>
                </a:moveTo>
                <a:lnTo>
                  <a:pt x="437753" y="16605"/>
                </a:lnTo>
                <a:lnTo>
                  <a:pt x="435796" y="15794"/>
                </a:lnTo>
                <a:lnTo>
                  <a:pt x="432553" y="12552"/>
                </a:lnTo>
                <a:lnTo>
                  <a:pt x="431743" y="10595"/>
                </a:lnTo>
                <a:lnTo>
                  <a:pt x="431743" y="6010"/>
                </a:lnTo>
                <a:lnTo>
                  <a:pt x="432553" y="4053"/>
                </a:lnTo>
                <a:lnTo>
                  <a:pt x="435796" y="810"/>
                </a:lnTo>
                <a:lnTo>
                  <a:pt x="437753" y="0"/>
                </a:lnTo>
                <a:lnTo>
                  <a:pt x="442338" y="0"/>
                </a:lnTo>
                <a:lnTo>
                  <a:pt x="444295" y="810"/>
                </a:lnTo>
                <a:lnTo>
                  <a:pt x="447538" y="4053"/>
                </a:lnTo>
                <a:lnTo>
                  <a:pt x="448348" y="6010"/>
                </a:lnTo>
                <a:lnTo>
                  <a:pt x="448348" y="10595"/>
                </a:lnTo>
                <a:lnTo>
                  <a:pt x="447538" y="12552"/>
                </a:lnTo>
                <a:lnTo>
                  <a:pt x="444295" y="15794"/>
                </a:lnTo>
                <a:lnTo>
                  <a:pt x="442338" y="16605"/>
                </a:lnTo>
                <a:close/>
              </a:path>
              <a:path w="7057390" h="17145">
                <a:moveTo>
                  <a:pt x="475549" y="16605"/>
                </a:moveTo>
                <a:lnTo>
                  <a:pt x="470964" y="16605"/>
                </a:lnTo>
                <a:lnTo>
                  <a:pt x="469007" y="15794"/>
                </a:lnTo>
                <a:lnTo>
                  <a:pt x="465764" y="12552"/>
                </a:lnTo>
                <a:lnTo>
                  <a:pt x="464954" y="10595"/>
                </a:lnTo>
                <a:lnTo>
                  <a:pt x="464954" y="6010"/>
                </a:lnTo>
                <a:lnTo>
                  <a:pt x="465764" y="4053"/>
                </a:lnTo>
                <a:lnTo>
                  <a:pt x="469007" y="810"/>
                </a:lnTo>
                <a:lnTo>
                  <a:pt x="470964" y="0"/>
                </a:lnTo>
                <a:lnTo>
                  <a:pt x="475549" y="0"/>
                </a:lnTo>
                <a:lnTo>
                  <a:pt x="477506" y="810"/>
                </a:lnTo>
                <a:lnTo>
                  <a:pt x="480749" y="4053"/>
                </a:lnTo>
                <a:lnTo>
                  <a:pt x="481559" y="6010"/>
                </a:lnTo>
                <a:lnTo>
                  <a:pt x="481559" y="10595"/>
                </a:lnTo>
                <a:lnTo>
                  <a:pt x="480749" y="12552"/>
                </a:lnTo>
                <a:lnTo>
                  <a:pt x="477506" y="15794"/>
                </a:lnTo>
                <a:lnTo>
                  <a:pt x="475549" y="16605"/>
                </a:lnTo>
                <a:close/>
              </a:path>
              <a:path w="7057390" h="17145">
                <a:moveTo>
                  <a:pt x="508760" y="16605"/>
                </a:moveTo>
                <a:lnTo>
                  <a:pt x="504175" y="16605"/>
                </a:lnTo>
                <a:lnTo>
                  <a:pt x="502218" y="15794"/>
                </a:lnTo>
                <a:lnTo>
                  <a:pt x="498975" y="12552"/>
                </a:lnTo>
                <a:lnTo>
                  <a:pt x="498165" y="10595"/>
                </a:lnTo>
                <a:lnTo>
                  <a:pt x="498165" y="6010"/>
                </a:lnTo>
                <a:lnTo>
                  <a:pt x="498975" y="4053"/>
                </a:lnTo>
                <a:lnTo>
                  <a:pt x="502218" y="810"/>
                </a:lnTo>
                <a:lnTo>
                  <a:pt x="504175" y="0"/>
                </a:lnTo>
                <a:lnTo>
                  <a:pt x="508760" y="0"/>
                </a:lnTo>
                <a:lnTo>
                  <a:pt x="510717" y="810"/>
                </a:lnTo>
                <a:lnTo>
                  <a:pt x="513960" y="4053"/>
                </a:lnTo>
                <a:lnTo>
                  <a:pt x="514770" y="6010"/>
                </a:lnTo>
                <a:lnTo>
                  <a:pt x="514770" y="10595"/>
                </a:lnTo>
                <a:lnTo>
                  <a:pt x="513960" y="12552"/>
                </a:lnTo>
                <a:lnTo>
                  <a:pt x="510717" y="15794"/>
                </a:lnTo>
                <a:lnTo>
                  <a:pt x="508760" y="16605"/>
                </a:lnTo>
                <a:close/>
              </a:path>
              <a:path w="7057390" h="17145">
                <a:moveTo>
                  <a:pt x="541971" y="16605"/>
                </a:moveTo>
                <a:lnTo>
                  <a:pt x="537386" y="16605"/>
                </a:lnTo>
                <a:lnTo>
                  <a:pt x="535429" y="15794"/>
                </a:lnTo>
                <a:lnTo>
                  <a:pt x="532186" y="12552"/>
                </a:lnTo>
                <a:lnTo>
                  <a:pt x="531376" y="10595"/>
                </a:lnTo>
                <a:lnTo>
                  <a:pt x="531376" y="6010"/>
                </a:lnTo>
                <a:lnTo>
                  <a:pt x="532186" y="4053"/>
                </a:lnTo>
                <a:lnTo>
                  <a:pt x="535429" y="810"/>
                </a:lnTo>
                <a:lnTo>
                  <a:pt x="537386" y="0"/>
                </a:lnTo>
                <a:lnTo>
                  <a:pt x="541971" y="0"/>
                </a:lnTo>
                <a:lnTo>
                  <a:pt x="543928" y="810"/>
                </a:lnTo>
                <a:lnTo>
                  <a:pt x="547171" y="4053"/>
                </a:lnTo>
                <a:lnTo>
                  <a:pt x="547981" y="6010"/>
                </a:lnTo>
                <a:lnTo>
                  <a:pt x="547981" y="10595"/>
                </a:lnTo>
                <a:lnTo>
                  <a:pt x="547171" y="12552"/>
                </a:lnTo>
                <a:lnTo>
                  <a:pt x="543928" y="15794"/>
                </a:lnTo>
                <a:lnTo>
                  <a:pt x="541971" y="16605"/>
                </a:lnTo>
                <a:close/>
              </a:path>
              <a:path w="7057390" h="17145">
                <a:moveTo>
                  <a:pt x="575182" y="16605"/>
                </a:moveTo>
                <a:lnTo>
                  <a:pt x="570597" y="16605"/>
                </a:lnTo>
                <a:lnTo>
                  <a:pt x="568640" y="15794"/>
                </a:lnTo>
                <a:lnTo>
                  <a:pt x="565397" y="12552"/>
                </a:lnTo>
                <a:lnTo>
                  <a:pt x="564587" y="10595"/>
                </a:lnTo>
                <a:lnTo>
                  <a:pt x="564587" y="6010"/>
                </a:lnTo>
                <a:lnTo>
                  <a:pt x="565397" y="4053"/>
                </a:lnTo>
                <a:lnTo>
                  <a:pt x="568640" y="810"/>
                </a:lnTo>
                <a:lnTo>
                  <a:pt x="570597" y="0"/>
                </a:lnTo>
                <a:lnTo>
                  <a:pt x="575182" y="0"/>
                </a:lnTo>
                <a:lnTo>
                  <a:pt x="577139" y="810"/>
                </a:lnTo>
                <a:lnTo>
                  <a:pt x="580382" y="4053"/>
                </a:lnTo>
                <a:lnTo>
                  <a:pt x="581192" y="6010"/>
                </a:lnTo>
                <a:lnTo>
                  <a:pt x="581192" y="10595"/>
                </a:lnTo>
                <a:lnTo>
                  <a:pt x="580382" y="12552"/>
                </a:lnTo>
                <a:lnTo>
                  <a:pt x="577139" y="15794"/>
                </a:lnTo>
                <a:lnTo>
                  <a:pt x="575182" y="16605"/>
                </a:lnTo>
                <a:close/>
              </a:path>
              <a:path w="7057390" h="17145">
                <a:moveTo>
                  <a:pt x="608393" y="16605"/>
                </a:moveTo>
                <a:lnTo>
                  <a:pt x="603808" y="16605"/>
                </a:lnTo>
                <a:lnTo>
                  <a:pt x="601851" y="15794"/>
                </a:lnTo>
                <a:lnTo>
                  <a:pt x="598608" y="12552"/>
                </a:lnTo>
                <a:lnTo>
                  <a:pt x="597798" y="10595"/>
                </a:lnTo>
                <a:lnTo>
                  <a:pt x="597798" y="6010"/>
                </a:lnTo>
                <a:lnTo>
                  <a:pt x="598608" y="4053"/>
                </a:lnTo>
                <a:lnTo>
                  <a:pt x="601851" y="810"/>
                </a:lnTo>
                <a:lnTo>
                  <a:pt x="603808" y="0"/>
                </a:lnTo>
                <a:lnTo>
                  <a:pt x="608393" y="0"/>
                </a:lnTo>
                <a:lnTo>
                  <a:pt x="610350" y="810"/>
                </a:lnTo>
                <a:lnTo>
                  <a:pt x="613593" y="4053"/>
                </a:lnTo>
                <a:lnTo>
                  <a:pt x="614403" y="6010"/>
                </a:lnTo>
                <a:lnTo>
                  <a:pt x="614403" y="10595"/>
                </a:lnTo>
                <a:lnTo>
                  <a:pt x="613593" y="12552"/>
                </a:lnTo>
                <a:lnTo>
                  <a:pt x="610350" y="15794"/>
                </a:lnTo>
                <a:lnTo>
                  <a:pt x="608393" y="16605"/>
                </a:lnTo>
                <a:close/>
              </a:path>
              <a:path w="7057390" h="17145">
                <a:moveTo>
                  <a:pt x="641604" y="16605"/>
                </a:moveTo>
                <a:lnTo>
                  <a:pt x="637019" y="16605"/>
                </a:lnTo>
                <a:lnTo>
                  <a:pt x="635062" y="15794"/>
                </a:lnTo>
                <a:lnTo>
                  <a:pt x="631819" y="12552"/>
                </a:lnTo>
                <a:lnTo>
                  <a:pt x="631009" y="10595"/>
                </a:lnTo>
                <a:lnTo>
                  <a:pt x="631009" y="6010"/>
                </a:lnTo>
                <a:lnTo>
                  <a:pt x="631819" y="4053"/>
                </a:lnTo>
                <a:lnTo>
                  <a:pt x="635062" y="810"/>
                </a:lnTo>
                <a:lnTo>
                  <a:pt x="637019" y="0"/>
                </a:lnTo>
                <a:lnTo>
                  <a:pt x="641604" y="0"/>
                </a:lnTo>
                <a:lnTo>
                  <a:pt x="643561" y="810"/>
                </a:lnTo>
                <a:lnTo>
                  <a:pt x="646804" y="4053"/>
                </a:lnTo>
                <a:lnTo>
                  <a:pt x="647614" y="6010"/>
                </a:lnTo>
                <a:lnTo>
                  <a:pt x="647614" y="10595"/>
                </a:lnTo>
                <a:lnTo>
                  <a:pt x="646804" y="12552"/>
                </a:lnTo>
                <a:lnTo>
                  <a:pt x="643561" y="15794"/>
                </a:lnTo>
                <a:lnTo>
                  <a:pt x="641604" y="16605"/>
                </a:lnTo>
                <a:close/>
              </a:path>
              <a:path w="7057390" h="17145">
                <a:moveTo>
                  <a:pt x="674815" y="16605"/>
                </a:moveTo>
                <a:lnTo>
                  <a:pt x="670230" y="16605"/>
                </a:lnTo>
                <a:lnTo>
                  <a:pt x="668273" y="15794"/>
                </a:lnTo>
                <a:lnTo>
                  <a:pt x="665030" y="12552"/>
                </a:lnTo>
                <a:lnTo>
                  <a:pt x="664220" y="10595"/>
                </a:lnTo>
                <a:lnTo>
                  <a:pt x="664220" y="6010"/>
                </a:lnTo>
                <a:lnTo>
                  <a:pt x="665030" y="4053"/>
                </a:lnTo>
                <a:lnTo>
                  <a:pt x="668273" y="810"/>
                </a:lnTo>
                <a:lnTo>
                  <a:pt x="670230" y="0"/>
                </a:lnTo>
                <a:lnTo>
                  <a:pt x="674815" y="0"/>
                </a:lnTo>
                <a:lnTo>
                  <a:pt x="676772" y="810"/>
                </a:lnTo>
                <a:lnTo>
                  <a:pt x="680015" y="4053"/>
                </a:lnTo>
                <a:lnTo>
                  <a:pt x="680825" y="6010"/>
                </a:lnTo>
                <a:lnTo>
                  <a:pt x="680825" y="10595"/>
                </a:lnTo>
                <a:lnTo>
                  <a:pt x="680015" y="12552"/>
                </a:lnTo>
                <a:lnTo>
                  <a:pt x="676772" y="15794"/>
                </a:lnTo>
                <a:lnTo>
                  <a:pt x="674815" y="16605"/>
                </a:lnTo>
                <a:close/>
              </a:path>
              <a:path w="7057390" h="17145">
                <a:moveTo>
                  <a:pt x="708026" y="16605"/>
                </a:moveTo>
                <a:lnTo>
                  <a:pt x="703441" y="16605"/>
                </a:lnTo>
                <a:lnTo>
                  <a:pt x="701484" y="15794"/>
                </a:lnTo>
                <a:lnTo>
                  <a:pt x="698242" y="12552"/>
                </a:lnTo>
                <a:lnTo>
                  <a:pt x="697431" y="10595"/>
                </a:lnTo>
                <a:lnTo>
                  <a:pt x="697431" y="6010"/>
                </a:lnTo>
                <a:lnTo>
                  <a:pt x="698242" y="4053"/>
                </a:lnTo>
                <a:lnTo>
                  <a:pt x="701484" y="810"/>
                </a:lnTo>
                <a:lnTo>
                  <a:pt x="703441" y="0"/>
                </a:lnTo>
                <a:lnTo>
                  <a:pt x="708026" y="0"/>
                </a:lnTo>
                <a:lnTo>
                  <a:pt x="709983" y="810"/>
                </a:lnTo>
                <a:lnTo>
                  <a:pt x="713226" y="4053"/>
                </a:lnTo>
                <a:lnTo>
                  <a:pt x="714036" y="6010"/>
                </a:lnTo>
                <a:lnTo>
                  <a:pt x="714036" y="10595"/>
                </a:lnTo>
                <a:lnTo>
                  <a:pt x="713226" y="12552"/>
                </a:lnTo>
                <a:lnTo>
                  <a:pt x="709983" y="15794"/>
                </a:lnTo>
                <a:lnTo>
                  <a:pt x="708026" y="16605"/>
                </a:lnTo>
                <a:close/>
              </a:path>
              <a:path w="7057390" h="17145">
                <a:moveTo>
                  <a:pt x="741237" y="16605"/>
                </a:moveTo>
                <a:lnTo>
                  <a:pt x="736652" y="16605"/>
                </a:lnTo>
                <a:lnTo>
                  <a:pt x="734695" y="15794"/>
                </a:lnTo>
                <a:lnTo>
                  <a:pt x="731453" y="12552"/>
                </a:lnTo>
                <a:lnTo>
                  <a:pt x="730642" y="10595"/>
                </a:lnTo>
                <a:lnTo>
                  <a:pt x="730642" y="6010"/>
                </a:lnTo>
                <a:lnTo>
                  <a:pt x="731453" y="4053"/>
                </a:lnTo>
                <a:lnTo>
                  <a:pt x="734695" y="810"/>
                </a:lnTo>
                <a:lnTo>
                  <a:pt x="736652" y="0"/>
                </a:lnTo>
                <a:lnTo>
                  <a:pt x="741237" y="0"/>
                </a:lnTo>
                <a:lnTo>
                  <a:pt x="743194" y="810"/>
                </a:lnTo>
                <a:lnTo>
                  <a:pt x="746437" y="4053"/>
                </a:lnTo>
                <a:lnTo>
                  <a:pt x="747247" y="6010"/>
                </a:lnTo>
                <a:lnTo>
                  <a:pt x="747247" y="10595"/>
                </a:lnTo>
                <a:lnTo>
                  <a:pt x="746437" y="12552"/>
                </a:lnTo>
                <a:lnTo>
                  <a:pt x="743194" y="15794"/>
                </a:lnTo>
                <a:lnTo>
                  <a:pt x="741237" y="16605"/>
                </a:lnTo>
                <a:close/>
              </a:path>
              <a:path w="7057390" h="17145">
                <a:moveTo>
                  <a:pt x="774448" y="16605"/>
                </a:moveTo>
                <a:lnTo>
                  <a:pt x="769863" y="16605"/>
                </a:lnTo>
                <a:lnTo>
                  <a:pt x="767906" y="15794"/>
                </a:lnTo>
                <a:lnTo>
                  <a:pt x="764664" y="12552"/>
                </a:lnTo>
                <a:lnTo>
                  <a:pt x="763853" y="10595"/>
                </a:lnTo>
                <a:lnTo>
                  <a:pt x="763853" y="6010"/>
                </a:lnTo>
                <a:lnTo>
                  <a:pt x="764664" y="4053"/>
                </a:lnTo>
                <a:lnTo>
                  <a:pt x="767906" y="810"/>
                </a:lnTo>
                <a:lnTo>
                  <a:pt x="769863" y="0"/>
                </a:lnTo>
                <a:lnTo>
                  <a:pt x="774448" y="0"/>
                </a:lnTo>
                <a:lnTo>
                  <a:pt x="776405" y="810"/>
                </a:lnTo>
                <a:lnTo>
                  <a:pt x="779648" y="4053"/>
                </a:lnTo>
                <a:lnTo>
                  <a:pt x="780458" y="6010"/>
                </a:lnTo>
                <a:lnTo>
                  <a:pt x="780458" y="10595"/>
                </a:lnTo>
                <a:lnTo>
                  <a:pt x="779648" y="12552"/>
                </a:lnTo>
                <a:lnTo>
                  <a:pt x="776405" y="15794"/>
                </a:lnTo>
                <a:lnTo>
                  <a:pt x="774448" y="16605"/>
                </a:lnTo>
                <a:close/>
              </a:path>
              <a:path w="7057390" h="17145">
                <a:moveTo>
                  <a:pt x="807659" y="16605"/>
                </a:moveTo>
                <a:lnTo>
                  <a:pt x="803074" y="16605"/>
                </a:lnTo>
                <a:lnTo>
                  <a:pt x="801117" y="15794"/>
                </a:lnTo>
                <a:lnTo>
                  <a:pt x="797875" y="12552"/>
                </a:lnTo>
                <a:lnTo>
                  <a:pt x="797064" y="10595"/>
                </a:lnTo>
                <a:lnTo>
                  <a:pt x="797064" y="6010"/>
                </a:lnTo>
                <a:lnTo>
                  <a:pt x="797875" y="4053"/>
                </a:lnTo>
                <a:lnTo>
                  <a:pt x="801117" y="810"/>
                </a:lnTo>
                <a:lnTo>
                  <a:pt x="803074" y="0"/>
                </a:lnTo>
                <a:lnTo>
                  <a:pt x="807659" y="0"/>
                </a:lnTo>
                <a:lnTo>
                  <a:pt x="809616" y="810"/>
                </a:lnTo>
                <a:lnTo>
                  <a:pt x="812859" y="4053"/>
                </a:lnTo>
                <a:lnTo>
                  <a:pt x="813669" y="6010"/>
                </a:lnTo>
                <a:lnTo>
                  <a:pt x="813669" y="10595"/>
                </a:lnTo>
                <a:lnTo>
                  <a:pt x="812859" y="12552"/>
                </a:lnTo>
                <a:lnTo>
                  <a:pt x="809616" y="15794"/>
                </a:lnTo>
                <a:lnTo>
                  <a:pt x="807659" y="16605"/>
                </a:lnTo>
                <a:close/>
              </a:path>
              <a:path w="7057390" h="17145">
                <a:moveTo>
                  <a:pt x="840870" y="16605"/>
                </a:moveTo>
                <a:lnTo>
                  <a:pt x="836285" y="16605"/>
                </a:lnTo>
                <a:lnTo>
                  <a:pt x="834328" y="15794"/>
                </a:lnTo>
                <a:lnTo>
                  <a:pt x="831086" y="12552"/>
                </a:lnTo>
                <a:lnTo>
                  <a:pt x="830275" y="10595"/>
                </a:lnTo>
                <a:lnTo>
                  <a:pt x="830275" y="6010"/>
                </a:lnTo>
                <a:lnTo>
                  <a:pt x="831086" y="4053"/>
                </a:lnTo>
                <a:lnTo>
                  <a:pt x="834328" y="810"/>
                </a:lnTo>
                <a:lnTo>
                  <a:pt x="836285" y="0"/>
                </a:lnTo>
                <a:lnTo>
                  <a:pt x="840870" y="0"/>
                </a:lnTo>
                <a:lnTo>
                  <a:pt x="842827" y="810"/>
                </a:lnTo>
                <a:lnTo>
                  <a:pt x="846070" y="4053"/>
                </a:lnTo>
                <a:lnTo>
                  <a:pt x="846880" y="6010"/>
                </a:lnTo>
                <a:lnTo>
                  <a:pt x="846880" y="10595"/>
                </a:lnTo>
                <a:lnTo>
                  <a:pt x="846070" y="12552"/>
                </a:lnTo>
                <a:lnTo>
                  <a:pt x="842827" y="15794"/>
                </a:lnTo>
                <a:lnTo>
                  <a:pt x="840870" y="16605"/>
                </a:lnTo>
                <a:close/>
              </a:path>
              <a:path w="7057390" h="17145">
                <a:moveTo>
                  <a:pt x="874081" y="16605"/>
                </a:moveTo>
                <a:lnTo>
                  <a:pt x="869496" y="16605"/>
                </a:lnTo>
                <a:lnTo>
                  <a:pt x="867539" y="15794"/>
                </a:lnTo>
                <a:lnTo>
                  <a:pt x="864296" y="12552"/>
                </a:lnTo>
                <a:lnTo>
                  <a:pt x="863486" y="10595"/>
                </a:lnTo>
                <a:lnTo>
                  <a:pt x="863486" y="6010"/>
                </a:lnTo>
                <a:lnTo>
                  <a:pt x="864296" y="4053"/>
                </a:lnTo>
                <a:lnTo>
                  <a:pt x="867539" y="810"/>
                </a:lnTo>
                <a:lnTo>
                  <a:pt x="869496" y="0"/>
                </a:lnTo>
                <a:lnTo>
                  <a:pt x="874081" y="0"/>
                </a:lnTo>
                <a:lnTo>
                  <a:pt x="876038" y="810"/>
                </a:lnTo>
                <a:lnTo>
                  <a:pt x="879281" y="4053"/>
                </a:lnTo>
                <a:lnTo>
                  <a:pt x="880091" y="6010"/>
                </a:lnTo>
                <a:lnTo>
                  <a:pt x="880091" y="10595"/>
                </a:lnTo>
                <a:lnTo>
                  <a:pt x="879281" y="12552"/>
                </a:lnTo>
                <a:lnTo>
                  <a:pt x="876038" y="15794"/>
                </a:lnTo>
                <a:lnTo>
                  <a:pt x="874081" y="16605"/>
                </a:lnTo>
                <a:close/>
              </a:path>
              <a:path w="7057390" h="17145">
                <a:moveTo>
                  <a:pt x="907292" y="16605"/>
                </a:moveTo>
                <a:lnTo>
                  <a:pt x="902707" y="16605"/>
                </a:lnTo>
                <a:lnTo>
                  <a:pt x="900750" y="15794"/>
                </a:lnTo>
                <a:lnTo>
                  <a:pt x="897508" y="12552"/>
                </a:lnTo>
                <a:lnTo>
                  <a:pt x="896697" y="10595"/>
                </a:lnTo>
                <a:lnTo>
                  <a:pt x="896697" y="6010"/>
                </a:lnTo>
                <a:lnTo>
                  <a:pt x="897508" y="4053"/>
                </a:lnTo>
                <a:lnTo>
                  <a:pt x="900750" y="810"/>
                </a:lnTo>
                <a:lnTo>
                  <a:pt x="902707" y="0"/>
                </a:lnTo>
                <a:lnTo>
                  <a:pt x="907292" y="0"/>
                </a:lnTo>
                <a:lnTo>
                  <a:pt x="909249" y="810"/>
                </a:lnTo>
                <a:lnTo>
                  <a:pt x="912492" y="4053"/>
                </a:lnTo>
                <a:lnTo>
                  <a:pt x="913302" y="6010"/>
                </a:lnTo>
                <a:lnTo>
                  <a:pt x="913302" y="10595"/>
                </a:lnTo>
                <a:lnTo>
                  <a:pt x="912492" y="12552"/>
                </a:lnTo>
                <a:lnTo>
                  <a:pt x="909249" y="15794"/>
                </a:lnTo>
                <a:lnTo>
                  <a:pt x="907292" y="16605"/>
                </a:lnTo>
                <a:close/>
              </a:path>
              <a:path w="7057390" h="17145">
                <a:moveTo>
                  <a:pt x="940503" y="16605"/>
                </a:moveTo>
                <a:lnTo>
                  <a:pt x="935918" y="16605"/>
                </a:lnTo>
                <a:lnTo>
                  <a:pt x="933961" y="15794"/>
                </a:lnTo>
                <a:lnTo>
                  <a:pt x="930719" y="12552"/>
                </a:lnTo>
                <a:lnTo>
                  <a:pt x="929908" y="10595"/>
                </a:lnTo>
                <a:lnTo>
                  <a:pt x="929908" y="6010"/>
                </a:lnTo>
                <a:lnTo>
                  <a:pt x="930719" y="4053"/>
                </a:lnTo>
                <a:lnTo>
                  <a:pt x="933961" y="810"/>
                </a:lnTo>
                <a:lnTo>
                  <a:pt x="935918" y="0"/>
                </a:lnTo>
                <a:lnTo>
                  <a:pt x="940503" y="0"/>
                </a:lnTo>
                <a:lnTo>
                  <a:pt x="942460" y="810"/>
                </a:lnTo>
                <a:lnTo>
                  <a:pt x="945703" y="4053"/>
                </a:lnTo>
                <a:lnTo>
                  <a:pt x="946513" y="6010"/>
                </a:lnTo>
                <a:lnTo>
                  <a:pt x="946513" y="10595"/>
                </a:lnTo>
                <a:lnTo>
                  <a:pt x="945703" y="12552"/>
                </a:lnTo>
                <a:lnTo>
                  <a:pt x="942460" y="15794"/>
                </a:lnTo>
                <a:lnTo>
                  <a:pt x="940503" y="16605"/>
                </a:lnTo>
                <a:close/>
              </a:path>
              <a:path w="7057390" h="17145">
                <a:moveTo>
                  <a:pt x="973715" y="16605"/>
                </a:moveTo>
                <a:lnTo>
                  <a:pt x="969129" y="16605"/>
                </a:lnTo>
                <a:lnTo>
                  <a:pt x="967172" y="15794"/>
                </a:lnTo>
                <a:lnTo>
                  <a:pt x="963930" y="12552"/>
                </a:lnTo>
                <a:lnTo>
                  <a:pt x="963119" y="10595"/>
                </a:lnTo>
                <a:lnTo>
                  <a:pt x="963119" y="6010"/>
                </a:lnTo>
                <a:lnTo>
                  <a:pt x="963930" y="4053"/>
                </a:lnTo>
                <a:lnTo>
                  <a:pt x="967172" y="810"/>
                </a:lnTo>
                <a:lnTo>
                  <a:pt x="969129" y="0"/>
                </a:lnTo>
                <a:lnTo>
                  <a:pt x="973715" y="0"/>
                </a:lnTo>
                <a:lnTo>
                  <a:pt x="975671" y="810"/>
                </a:lnTo>
                <a:lnTo>
                  <a:pt x="978914" y="4053"/>
                </a:lnTo>
                <a:lnTo>
                  <a:pt x="979724" y="6010"/>
                </a:lnTo>
                <a:lnTo>
                  <a:pt x="979724" y="10595"/>
                </a:lnTo>
                <a:lnTo>
                  <a:pt x="978914" y="12552"/>
                </a:lnTo>
                <a:lnTo>
                  <a:pt x="975671" y="15794"/>
                </a:lnTo>
                <a:lnTo>
                  <a:pt x="973715" y="16605"/>
                </a:lnTo>
                <a:close/>
              </a:path>
              <a:path w="7057390" h="17145">
                <a:moveTo>
                  <a:pt x="1006926" y="16605"/>
                </a:moveTo>
                <a:lnTo>
                  <a:pt x="1002340" y="16605"/>
                </a:lnTo>
                <a:lnTo>
                  <a:pt x="1000383" y="15794"/>
                </a:lnTo>
                <a:lnTo>
                  <a:pt x="997141" y="12552"/>
                </a:lnTo>
                <a:lnTo>
                  <a:pt x="996330" y="10595"/>
                </a:lnTo>
                <a:lnTo>
                  <a:pt x="996330" y="6010"/>
                </a:lnTo>
                <a:lnTo>
                  <a:pt x="997141" y="4053"/>
                </a:lnTo>
                <a:lnTo>
                  <a:pt x="1000383" y="810"/>
                </a:lnTo>
                <a:lnTo>
                  <a:pt x="1002340" y="0"/>
                </a:lnTo>
                <a:lnTo>
                  <a:pt x="1006926" y="0"/>
                </a:lnTo>
                <a:lnTo>
                  <a:pt x="1008883" y="810"/>
                </a:lnTo>
                <a:lnTo>
                  <a:pt x="1012125" y="4053"/>
                </a:lnTo>
                <a:lnTo>
                  <a:pt x="1012936" y="6010"/>
                </a:lnTo>
                <a:lnTo>
                  <a:pt x="1012936" y="10595"/>
                </a:lnTo>
                <a:lnTo>
                  <a:pt x="1012125" y="12552"/>
                </a:lnTo>
                <a:lnTo>
                  <a:pt x="1008883" y="15794"/>
                </a:lnTo>
                <a:lnTo>
                  <a:pt x="1006926" y="16605"/>
                </a:lnTo>
                <a:close/>
              </a:path>
              <a:path w="7057390" h="17145">
                <a:moveTo>
                  <a:pt x="1040137" y="16605"/>
                </a:moveTo>
                <a:lnTo>
                  <a:pt x="1035551" y="16605"/>
                </a:lnTo>
                <a:lnTo>
                  <a:pt x="1033594" y="15794"/>
                </a:lnTo>
                <a:lnTo>
                  <a:pt x="1030352" y="12552"/>
                </a:lnTo>
                <a:lnTo>
                  <a:pt x="1029541" y="10595"/>
                </a:lnTo>
                <a:lnTo>
                  <a:pt x="1029541" y="6010"/>
                </a:lnTo>
                <a:lnTo>
                  <a:pt x="1030352" y="4053"/>
                </a:lnTo>
                <a:lnTo>
                  <a:pt x="1033594" y="810"/>
                </a:lnTo>
                <a:lnTo>
                  <a:pt x="1035551" y="0"/>
                </a:lnTo>
                <a:lnTo>
                  <a:pt x="1040137" y="0"/>
                </a:lnTo>
                <a:lnTo>
                  <a:pt x="1042094" y="810"/>
                </a:lnTo>
                <a:lnTo>
                  <a:pt x="1045336" y="4053"/>
                </a:lnTo>
                <a:lnTo>
                  <a:pt x="1046147" y="6010"/>
                </a:lnTo>
                <a:lnTo>
                  <a:pt x="1046147" y="10595"/>
                </a:lnTo>
                <a:lnTo>
                  <a:pt x="1045336" y="12552"/>
                </a:lnTo>
                <a:lnTo>
                  <a:pt x="1042094" y="15794"/>
                </a:lnTo>
                <a:lnTo>
                  <a:pt x="1040137" y="16605"/>
                </a:lnTo>
                <a:close/>
              </a:path>
              <a:path w="7057390" h="17145">
                <a:moveTo>
                  <a:pt x="1073348" y="16605"/>
                </a:moveTo>
                <a:lnTo>
                  <a:pt x="1068762" y="16605"/>
                </a:lnTo>
                <a:lnTo>
                  <a:pt x="1066805" y="15794"/>
                </a:lnTo>
                <a:lnTo>
                  <a:pt x="1063563" y="12552"/>
                </a:lnTo>
                <a:lnTo>
                  <a:pt x="1062752" y="10595"/>
                </a:lnTo>
                <a:lnTo>
                  <a:pt x="1062752" y="6010"/>
                </a:lnTo>
                <a:lnTo>
                  <a:pt x="1063563" y="4053"/>
                </a:lnTo>
                <a:lnTo>
                  <a:pt x="1066805" y="810"/>
                </a:lnTo>
                <a:lnTo>
                  <a:pt x="1068762" y="0"/>
                </a:lnTo>
                <a:lnTo>
                  <a:pt x="1073348" y="0"/>
                </a:lnTo>
                <a:lnTo>
                  <a:pt x="1075305" y="810"/>
                </a:lnTo>
                <a:lnTo>
                  <a:pt x="1078547" y="4053"/>
                </a:lnTo>
                <a:lnTo>
                  <a:pt x="1079358" y="6010"/>
                </a:lnTo>
                <a:lnTo>
                  <a:pt x="1079358" y="10595"/>
                </a:lnTo>
                <a:lnTo>
                  <a:pt x="1078547" y="12552"/>
                </a:lnTo>
                <a:lnTo>
                  <a:pt x="1075305" y="15794"/>
                </a:lnTo>
                <a:lnTo>
                  <a:pt x="1073348" y="16605"/>
                </a:lnTo>
                <a:close/>
              </a:path>
              <a:path w="7057390" h="17145">
                <a:moveTo>
                  <a:pt x="1106559" y="16605"/>
                </a:moveTo>
                <a:lnTo>
                  <a:pt x="1101973" y="16605"/>
                </a:lnTo>
                <a:lnTo>
                  <a:pt x="1100016" y="15794"/>
                </a:lnTo>
                <a:lnTo>
                  <a:pt x="1096774" y="12552"/>
                </a:lnTo>
                <a:lnTo>
                  <a:pt x="1095963" y="10595"/>
                </a:lnTo>
                <a:lnTo>
                  <a:pt x="1095963" y="6010"/>
                </a:lnTo>
                <a:lnTo>
                  <a:pt x="1096774" y="4053"/>
                </a:lnTo>
                <a:lnTo>
                  <a:pt x="1100016" y="810"/>
                </a:lnTo>
                <a:lnTo>
                  <a:pt x="1101973" y="0"/>
                </a:lnTo>
                <a:lnTo>
                  <a:pt x="1106559" y="0"/>
                </a:lnTo>
                <a:lnTo>
                  <a:pt x="1108515" y="810"/>
                </a:lnTo>
                <a:lnTo>
                  <a:pt x="1111758" y="4053"/>
                </a:lnTo>
                <a:lnTo>
                  <a:pt x="1112568" y="6010"/>
                </a:lnTo>
                <a:lnTo>
                  <a:pt x="1112568" y="10595"/>
                </a:lnTo>
                <a:lnTo>
                  <a:pt x="1111758" y="12552"/>
                </a:lnTo>
                <a:lnTo>
                  <a:pt x="1108515" y="15794"/>
                </a:lnTo>
                <a:lnTo>
                  <a:pt x="1106559" y="16605"/>
                </a:lnTo>
                <a:close/>
              </a:path>
              <a:path w="7057390" h="17145">
                <a:moveTo>
                  <a:pt x="1139770" y="16605"/>
                </a:moveTo>
                <a:lnTo>
                  <a:pt x="1135184" y="16605"/>
                </a:lnTo>
                <a:lnTo>
                  <a:pt x="1133227" y="15794"/>
                </a:lnTo>
                <a:lnTo>
                  <a:pt x="1129985" y="12552"/>
                </a:lnTo>
                <a:lnTo>
                  <a:pt x="1129174" y="10595"/>
                </a:lnTo>
                <a:lnTo>
                  <a:pt x="1129174" y="6010"/>
                </a:lnTo>
                <a:lnTo>
                  <a:pt x="1129985" y="4053"/>
                </a:lnTo>
                <a:lnTo>
                  <a:pt x="1133227" y="810"/>
                </a:lnTo>
                <a:lnTo>
                  <a:pt x="1135184" y="0"/>
                </a:lnTo>
                <a:lnTo>
                  <a:pt x="1139770" y="0"/>
                </a:lnTo>
                <a:lnTo>
                  <a:pt x="1141726" y="810"/>
                </a:lnTo>
                <a:lnTo>
                  <a:pt x="1144969" y="4053"/>
                </a:lnTo>
                <a:lnTo>
                  <a:pt x="1145780" y="6010"/>
                </a:lnTo>
                <a:lnTo>
                  <a:pt x="1145780" y="10595"/>
                </a:lnTo>
                <a:lnTo>
                  <a:pt x="1144969" y="12552"/>
                </a:lnTo>
                <a:lnTo>
                  <a:pt x="1141726" y="15794"/>
                </a:lnTo>
                <a:lnTo>
                  <a:pt x="1139770" y="16605"/>
                </a:lnTo>
                <a:close/>
              </a:path>
              <a:path w="7057390" h="17145">
                <a:moveTo>
                  <a:pt x="1172981" y="16605"/>
                </a:moveTo>
                <a:lnTo>
                  <a:pt x="1168395" y="16605"/>
                </a:lnTo>
                <a:lnTo>
                  <a:pt x="1166438" y="15794"/>
                </a:lnTo>
                <a:lnTo>
                  <a:pt x="1163196" y="12552"/>
                </a:lnTo>
                <a:lnTo>
                  <a:pt x="1162385" y="10595"/>
                </a:lnTo>
                <a:lnTo>
                  <a:pt x="1162385" y="6010"/>
                </a:lnTo>
                <a:lnTo>
                  <a:pt x="1163196" y="4053"/>
                </a:lnTo>
                <a:lnTo>
                  <a:pt x="1166438" y="810"/>
                </a:lnTo>
                <a:lnTo>
                  <a:pt x="1168395" y="0"/>
                </a:lnTo>
                <a:lnTo>
                  <a:pt x="1172981" y="0"/>
                </a:lnTo>
                <a:lnTo>
                  <a:pt x="1174937" y="810"/>
                </a:lnTo>
                <a:lnTo>
                  <a:pt x="1178180" y="4053"/>
                </a:lnTo>
                <a:lnTo>
                  <a:pt x="1178991" y="6010"/>
                </a:lnTo>
                <a:lnTo>
                  <a:pt x="1178991" y="10595"/>
                </a:lnTo>
                <a:lnTo>
                  <a:pt x="1178180" y="12552"/>
                </a:lnTo>
                <a:lnTo>
                  <a:pt x="1174937" y="15794"/>
                </a:lnTo>
                <a:lnTo>
                  <a:pt x="1172981" y="16605"/>
                </a:lnTo>
                <a:close/>
              </a:path>
              <a:path w="7057390" h="17145">
                <a:moveTo>
                  <a:pt x="1206192" y="16605"/>
                </a:moveTo>
                <a:lnTo>
                  <a:pt x="1201606" y="16605"/>
                </a:lnTo>
                <a:lnTo>
                  <a:pt x="1199649" y="15794"/>
                </a:lnTo>
                <a:lnTo>
                  <a:pt x="1196407" y="12552"/>
                </a:lnTo>
                <a:lnTo>
                  <a:pt x="1195596" y="10595"/>
                </a:lnTo>
                <a:lnTo>
                  <a:pt x="1195596" y="6010"/>
                </a:lnTo>
                <a:lnTo>
                  <a:pt x="1196407" y="4053"/>
                </a:lnTo>
                <a:lnTo>
                  <a:pt x="1199649" y="810"/>
                </a:lnTo>
                <a:lnTo>
                  <a:pt x="1201606" y="0"/>
                </a:lnTo>
                <a:lnTo>
                  <a:pt x="1206192" y="0"/>
                </a:lnTo>
                <a:lnTo>
                  <a:pt x="1208148" y="810"/>
                </a:lnTo>
                <a:lnTo>
                  <a:pt x="1211391" y="4053"/>
                </a:lnTo>
                <a:lnTo>
                  <a:pt x="1212202" y="6010"/>
                </a:lnTo>
                <a:lnTo>
                  <a:pt x="1212202" y="10595"/>
                </a:lnTo>
                <a:lnTo>
                  <a:pt x="1211391" y="12552"/>
                </a:lnTo>
                <a:lnTo>
                  <a:pt x="1208148" y="15794"/>
                </a:lnTo>
                <a:lnTo>
                  <a:pt x="1206192" y="16605"/>
                </a:lnTo>
                <a:close/>
              </a:path>
              <a:path w="7057390" h="17145">
                <a:moveTo>
                  <a:pt x="1239403" y="16605"/>
                </a:moveTo>
                <a:lnTo>
                  <a:pt x="1234817" y="16605"/>
                </a:lnTo>
                <a:lnTo>
                  <a:pt x="1232860" y="15794"/>
                </a:lnTo>
                <a:lnTo>
                  <a:pt x="1229618" y="12552"/>
                </a:lnTo>
                <a:lnTo>
                  <a:pt x="1228807" y="10595"/>
                </a:lnTo>
                <a:lnTo>
                  <a:pt x="1228807" y="6010"/>
                </a:lnTo>
                <a:lnTo>
                  <a:pt x="1229618" y="4053"/>
                </a:lnTo>
                <a:lnTo>
                  <a:pt x="1232860" y="810"/>
                </a:lnTo>
                <a:lnTo>
                  <a:pt x="1234817" y="0"/>
                </a:lnTo>
                <a:lnTo>
                  <a:pt x="1239403" y="0"/>
                </a:lnTo>
                <a:lnTo>
                  <a:pt x="1241360" y="810"/>
                </a:lnTo>
                <a:lnTo>
                  <a:pt x="1244602" y="4053"/>
                </a:lnTo>
                <a:lnTo>
                  <a:pt x="1245413" y="6010"/>
                </a:lnTo>
                <a:lnTo>
                  <a:pt x="1245413" y="10595"/>
                </a:lnTo>
                <a:lnTo>
                  <a:pt x="1244602" y="12552"/>
                </a:lnTo>
                <a:lnTo>
                  <a:pt x="1241360" y="15794"/>
                </a:lnTo>
                <a:lnTo>
                  <a:pt x="1239403" y="16605"/>
                </a:lnTo>
                <a:close/>
              </a:path>
              <a:path w="7057390" h="17145">
                <a:moveTo>
                  <a:pt x="1272614" y="16605"/>
                </a:moveTo>
                <a:lnTo>
                  <a:pt x="1268028" y="16605"/>
                </a:lnTo>
                <a:lnTo>
                  <a:pt x="1266071" y="15794"/>
                </a:lnTo>
                <a:lnTo>
                  <a:pt x="1262829" y="12552"/>
                </a:lnTo>
                <a:lnTo>
                  <a:pt x="1262018" y="10595"/>
                </a:lnTo>
                <a:lnTo>
                  <a:pt x="1262018" y="6010"/>
                </a:lnTo>
                <a:lnTo>
                  <a:pt x="1262829" y="4053"/>
                </a:lnTo>
                <a:lnTo>
                  <a:pt x="1266071" y="810"/>
                </a:lnTo>
                <a:lnTo>
                  <a:pt x="1268028" y="0"/>
                </a:lnTo>
                <a:lnTo>
                  <a:pt x="1272614" y="0"/>
                </a:lnTo>
                <a:lnTo>
                  <a:pt x="1274571" y="810"/>
                </a:lnTo>
                <a:lnTo>
                  <a:pt x="1277813" y="4053"/>
                </a:lnTo>
                <a:lnTo>
                  <a:pt x="1278624" y="6010"/>
                </a:lnTo>
                <a:lnTo>
                  <a:pt x="1278624" y="10595"/>
                </a:lnTo>
                <a:lnTo>
                  <a:pt x="1277813" y="12552"/>
                </a:lnTo>
                <a:lnTo>
                  <a:pt x="1274571" y="15794"/>
                </a:lnTo>
                <a:lnTo>
                  <a:pt x="1272614" y="16605"/>
                </a:lnTo>
                <a:close/>
              </a:path>
              <a:path w="7057390" h="17145">
                <a:moveTo>
                  <a:pt x="1305825" y="16605"/>
                </a:moveTo>
                <a:lnTo>
                  <a:pt x="1301239" y="16605"/>
                </a:lnTo>
                <a:lnTo>
                  <a:pt x="1299282" y="15794"/>
                </a:lnTo>
                <a:lnTo>
                  <a:pt x="1296040" y="12552"/>
                </a:lnTo>
                <a:lnTo>
                  <a:pt x="1295229" y="10595"/>
                </a:lnTo>
                <a:lnTo>
                  <a:pt x="1295229" y="6010"/>
                </a:lnTo>
                <a:lnTo>
                  <a:pt x="1296040" y="4053"/>
                </a:lnTo>
                <a:lnTo>
                  <a:pt x="1299282" y="810"/>
                </a:lnTo>
                <a:lnTo>
                  <a:pt x="1301239" y="0"/>
                </a:lnTo>
                <a:lnTo>
                  <a:pt x="1305825" y="0"/>
                </a:lnTo>
                <a:lnTo>
                  <a:pt x="1307782" y="810"/>
                </a:lnTo>
                <a:lnTo>
                  <a:pt x="1311024" y="4053"/>
                </a:lnTo>
                <a:lnTo>
                  <a:pt x="1311835" y="6010"/>
                </a:lnTo>
                <a:lnTo>
                  <a:pt x="1311835" y="10595"/>
                </a:lnTo>
                <a:lnTo>
                  <a:pt x="1311024" y="12552"/>
                </a:lnTo>
                <a:lnTo>
                  <a:pt x="1307782" y="15794"/>
                </a:lnTo>
                <a:lnTo>
                  <a:pt x="1305825" y="16605"/>
                </a:lnTo>
                <a:close/>
              </a:path>
              <a:path w="7057390" h="17145">
                <a:moveTo>
                  <a:pt x="1339036" y="16605"/>
                </a:moveTo>
                <a:lnTo>
                  <a:pt x="1334450" y="16605"/>
                </a:lnTo>
                <a:lnTo>
                  <a:pt x="1332493" y="15794"/>
                </a:lnTo>
                <a:lnTo>
                  <a:pt x="1329251" y="12552"/>
                </a:lnTo>
                <a:lnTo>
                  <a:pt x="1328440" y="10595"/>
                </a:lnTo>
                <a:lnTo>
                  <a:pt x="1328440" y="6010"/>
                </a:lnTo>
                <a:lnTo>
                  <a:pt x="1329251" y="4053"/>
                </a:lnTo>
                <a:lnTo>
                  <a:pt x="1332493" y="810"/>
                </a:lnTo>
                <a:lnTo>
                  <a:pt x="1334450" y="0"/>
                </a:lnTo>
                <a:lnTo>
                  <a:pt x="1339036" y="0"/>
                </a:lnTo>
                <a:lnTo>
                  <a:pt x="1340993" y="810"/>
                </a:lnTo>
                <a:lnTo>
                  <a:pt x="1344235" y="4053"/>
                </a:lnTo>
                <a:lnTo>
                  <a:pt x="1345046" y="6010"/>
                </a:lnTo>
                <a:lnTo>
                  <a:pt x="1345046" y="10595"/>
                </a:lnTo>
                <a:lnTo>
                  <a:pt x="1344235" y="12552"/>
                </a:lnTo>
                <a:lnTo>
                  <a:pt x="1340993" y="15794"/>
                </a:lnTo>
                <a:lnTo>
                  <a:pt x="1339036" y="16605"/>
                </a:lnTo>
                <a:close/>
              </a:path>
              <a:path w="7057390" h="17145">
                <a:moveTo>
                  <a:pt x="1372247" y="16605"/>
                </a:moveTo>
                <a:lnTo>
                  <a:pt x="1367661" y="16605"/>
                </a:lnTo>
                <a:lnTo>
                  <a:pt x="1365704" y="15794"/>
                </a:lnTo>
                <a:lnTo>
                  <a:pt x="1362462" y="12552"/>
                </a:lnTo>
                <a:lnTo>
                  <a:pt x="1361651" y="10595"/>
                </a:lnTo>
                <a:lnTo>
                  <a:pt x="1361651" y="6010"/>
                </a:lnTo>
                <a:lnTo>
                  <a:pt x="1362462" y="4053"/>
                </a:lnTo>
                <a:lnTo>
                  <a:pt x="1365704" y="810"/>
                </a:lnTo>
                <a:lnTo>
                  <a:pt x="1367661" y="0"/>
                </a:lnTo>
                <a:lnTo>
                  <a:pt x="1372247" y="0"/>
                </a:lnTo>
                <a:lnTo>
                  <a:pt x="1374204" y="810"/>
                </a:lnTo>
                <a:lnTo>
                  <a:pt x="1377446" y="4053"/>
                </a:lnTo>
                <a:lnTo>
                  <a:pt x="1378257" y="6010"/>
                </a:lnTo>
                <a:lnTo>
                  <a:pt x="1378257" y="10595"/>
                </a:lnTo>
                <a:lnTo>
                  <a:pt x="1377446" y="12552"/>
                </a:lnTo>
                <a:lnTo>
                  <a:pt x="1374204" y="15794"/>
                </a:lnTo>
                <a:lnTo>
                  <a:pt x="1372247" y="16605"/>
                </a:lnTo>
                <a:close/>
              </a:path>
              <a:path w="7057390" h="17145">
                <a:moveTo>
                  <a:pt x="1405458" y="16605"/>
                </a:moveTo>
                <a:lnTo>
                  <a:pt x="1400872" y="16605"/>
                </a:lnTo>
                <a:lnTo>
                  <a:pt x="1398915" y="15794"/>
                </a:lnTo>
                <a:lnTo>
                  <a:pt x="1395673" y="12552"/>
                </a:lnTo>
                <a:lnTo>
                  <a:pt x="1394862" y="10595"/>
                </a:lnTo>
                <a:lnTo>
                  <a:pt x="1394862" y="6010"/>
                </a:lnTo>
                <a:lnTo>
                  <a:pt x="1395673" y="4053"/>
                </a:lnTo>
                <a:lnTo>
                  <a:pt x="1398915" y="810"/>
                </a:lnTo>
                <a:lnTo>
                  <a:pt x="1400872" y="0"/>
                </a:lnTo>
                <a:lnTo>
                  <a:pt x="1405458" y="0"/>
                </a:lnTo>
                <a:lnTo>
                  <a:pt x="1407415" y="810"/>
                </a:lnTo>
                <a:lnTo>
                  <a:pt x="1410657" y="4053"/>
                </a:lnTo>
                <a:lnTo>
                  <a:pt x="1411468" y="6010"/>
                </a:lnTo>
                <a:lnTo>
                  <a:pt x="1411468" y="10595"/>
                </a:lnTo>
                <a:lnTo>
                  <a:pt x="1410657" y="12552"/>
                </a:lnTo>
                <a:lnTo>
                  <a:pt x="1407415" y="15794"/>
                </a:lnTo>
                <a:lnTo>
                  <a:pt x="1405458" y="16605"/>
                </a:lnTo>
                <a:close/>
              </a:path>
              <a:path w="7057390" h="17145">
                <a:moveTo>
                  <a:pt x="1438669" y="16605"/>
                </a:moveTo>
                <a:lnTo>
                  <a:pt x="1434083" y="16605"/>
                </a:lnTo>
                <a:lnTo>
                  <a:pt x="1432126" y="15794"/>
                </a:lnTo>
                <a:lnTo>
                  <a:pt x="1428884" y="12552"/>
                </a:lnTo>
                <a:lnTo>
                  <a:pt x="1428073" y="10595"/>
                </a:lnTo>
                <a:lnTo>
                  <a:pt x="1428073" y="6010"/>
                </a:lnTo>
                <a:lnTo>
                  <a:pt x="1428884" y="4053"/>
                </a:lnTo>
                <a:lnTo>
                  <a:pt x="1432126" y="810"/>
                </a:lnTo>
                <a:lnTo>
                  <a:pt x="1434083" y="0"/>
                </a:lnTo>
                <a:lnTo>
                  <a:pt x="1438669" y="0"/>
                </a:lnTo>
                <a:lnTo>
                  <a:pt x="1440625" y="810"/>
                </a:lnTo>
                <a:lnTo>
                  <a:pt x="1443868" y="4053"/>
                </a:lnTo>
                <a:lnTo>
                  <a:pt x="1444679" y="6010"/>
                </a:lnTo>
                <a:lnTo>
                  <a:pt x="1444679" y="10595"/>
                </a:lnTo>
                <a:lnTo>
                  <a:pt x="1443868" y="12552"/>
                </a:lnTo>
                <a:lnTo>
                  <a:pt x="1440625" y="15794"/>
                </a:lnTo>
                <a:lnTo>
                  <a:pt x="1438669" y="16605"/>
                </a:lnTo>
                <a:close/>
              </a:path>
              <a:path w="7057390" h="17145">
                <a:moveTo>
                  <a:pt x="1471880" y="16605"/>
                </a:moveTo>
                <a:lnTo>
                  <a:pt x="1467294" y="16605"/>
                </a:lnTo>
                <a:lnTo>
                  <a:pt x="1465337" y="15794"/>
                </a:lnTo>
                <a:lnTo>
                  <a:pt x="1462095" y="12552"/>
                </a:lnTo>
                <a:lnTo>
                  <a:pt x="1461284" y="10595"/>
                </a:lnTo>
                <a:lnTo>
                  <a:pt x="1461284" y="6010"/>
                </a:lnTo>
                <a:lnTo>
                  <a:pt x="1462095" y="4053"/>
                </a:lnTo>
                <a:lnTo>
                  <a:pt x="1465337" y="810"/>
                </a:lnTo>
                <a:lnTo>
                  <a:pt x="1467294" y="0"/>
                </a:lnTo>
                <a:lnTo>
                  <a:pt x="1471880" y="0"/>
                </a:lnTo>
                <a:lnTo>
                  <a:pt x="1473837" y="810"/>
                </a:lnTo>
                <a:lnTo>
                  <a:pt x="1477079" y="4053"/>
                </a:lnTo>
                <a:lnTo>
                  <a:pt x="1477890" y="6010"/>
                </a:lnTo>
                <a:lnTo>
                  <a:pt x="1477890" y="10595"/>
                </a:lnTo>
                <a:lnTo>
                  <a:pt x="1477079" y="12552"/>
                </a:lnTo>
                <a:lnTo>
                  <a:pt x="1473837" y="15794"/>
                </a:lnTo>
                <a:lnTo>
                  <a:pt x="1471880" y="16605"/>
                </a:lnTo>
                <a:close/>
              </a:path>
              <a:path w="7057390" h="17145">
                <a:moveTo>
                  <a:pt x="1505091" y="16605"/>
                </a:moveTo>
                <a:lnTo>
                  <a:pt x="1500505" y="16605"/>
                </a:lnTo>
                <a:lnTo>
                  <a:pt x="1498548" y="15794"/>
                </a:lnTo>
                <a:lnTo>
                  <a:pt x="1495306" y="12552"/>
                </a:lnTo>
                <a:lnTo>
                  <a:pt x="1494495" y="10595"/>
                </a:lnTo>
                <a:lnTo>
                  <a:pt x="1494495" y="6010"/>
                </a:lnTo>
                <a:lnTo>
                  <a:pt x="1495306" y="4053"/>
                </a:lnTo>
                <a:lnTo>
                  <a:pt x="1498548" y="810"/>
                </a:lnTo>
                <a:lnTo>
                  <a:pt x="1500505" y="0"/>
                </a:lnTo>
                <a:lnTo>
                  <a:pt x="1505091" y="0"/>
                </a:lnTo>
                <a:lnTo>
                  <a:pt x="1507048" y="810"/>
                </a:lnTo>
                <a:lnTo>
                  <a:pt x="1510290" y="4053"/>
                </a:lnTo>
                <a:lnTo>
                  <a:pt x="1511101" y="6010"/>
                </a:lnTo>
                <a:lnTo>
                  <a:pt x="1511101" y="10595"/>
                </a:lnTo>
                <a:lnTo>
                  <a:pt x="1510290" y="12552"/>
                </a:lnTo>
                <a:lnTo>
                  <a:pt x="1507048" y="15794"/>
                </a:lnTo>
                <a:lnTo>
                  <a:pt x="1505091" y="16605"/>
                </a:lnTo>
                <a:close/>
              </a:path>
              <a:path w="7057390" h="17145">
                <a:moveTo>
                  <a:pt x="1538302" y="16605"/>
                </a:moveTo>
                <a:lnTo>
                  <a:pt x="1533716" y="16605"/>
                </a:lnTo>
                <a:lnTo>
                  <a:pt x="1531759" y="15794"/>
                </a:lnTo>
                <a:lnTo>
                  <a:pt x="1528517" y="12552"/>
                </a:lnTo>
                <a:lnTo>
                  <a:pt x="1527706" y="10595"/>
                </a:lnTo>
                <a:lnTo>
                  <a:pt x="1527706" y="6010"/>
                </a:lnTo>
                <a:lnTo>
                  <a:pt x="1528517" y="4053"/>
                </a:lnTo>
                <a:lnTo>
                  <a:pt x="1531759" y="810"/>
                </a:lnTo>
                <a:lnTo>
                  <a:pt x="1533716" y="0"/>
                </a:lnTo>
                <a:lnTo>
                  <a:pt x="1538302" y="0"/>
                </a:lnTo>
                <a:lnTo>
                  <a:pt x="1540259" y="810"/>
                </a:lnTo>
                <a:lnTo>
                  <a:pt x="1543501" y="4053"/>
                </a:lnTo>
                <a:lnTo>
                  <a:pt x="1544312" y="6010"/>
                </a:lnTo>
                <a:lnTo>
                  <a:pt x="1544312" y="10595"/>
                </a:lnTo>
                <a:lnTo>
                  <a:pt x="1543501" y="12552"/>
                </a:lnTo>
                <a:lnTo>
                  <a:pt x="1540259" y="15794"/>
                </a:lnTo>
                <a:lnTo>
                  <a:pt x="1538302" y="16605"/>
                </a:lnTo>
                <a:close/>
              </a:path>
              <a:path w="7057390" h="17145">
                <a:moveTo>
                  <a:pt x="1571513" y="16605"/>
                </a:moveTo>
                <a:lnTo>
                  <a:pt x="1566927" y="16605"/>
                </a:lnTo>
                <a:lnTo>
                  <a:pt x="1564970" y="15794"/>
                </a:lnTo>
                <a:lnTo>
                  <a:pt x="1561728" y="12552"/>
                </a:lnTo>
                <a:lnTo>
                  <a:pt x="1560917" y="10595"/>
                </a:lnTo>
                <a:lnTo>
                  <a:pt x="1560917" y="6010"/>
                </a:lnTo>
                <a:lnTo>
                  <a:pt x="1561728" y="4053"/>
                </a:lnTo>
                <a:lnTo>
                  <a:pt x="1564970" y="810"/>
                </a:lnTo>
                <a:lnTo>
                  <a:pt x="1566927" y="0"/>
                </a:lnTo>
                <a:lnTo>
                  <a:pt x="1571513" y="0"/>
                </a:lnTo>
                <a:lnTo>
                  <a:pt x="1573470" y="810"/>
                </a:lnTo>
                <a:lnTo>
                  <a:pt x="1576712" y="4053"/>
                </a:lnTo>
                <a:lnTo>
                  <a:pt x="1577523" y="6010"/>
                </a:lnTo>
                <a:lnTo>
                  <a:pt x="1577523" y="10595"/>
                </a:lnTo>
                <a:lnTo>
                  <a:pt x="1576712" y="12552"/>
                </a:lnTo>
                <a:lnTo>
                  <a:pt x="1573470" y="15794"/>
                </a:lnTo>
                <a:lnTo>
                  <a:pt x="1571513" y="16605"/>
                </a:lnTo>
                <a:close/>
              </a:path>
              <a:path w="7057390" h="17145">
                <a:moveTo>
                  <a:pt x="1604724" y="16605"/>
                </a:moveTo>
                <a:lnTo>
                  <a:pt x="1600138" y="16605"/>
                </a:lnTo>
                <a:lnTo>
                  <a:pt x="1598181" y="15794"/>
                </a:lnTo>
                <a:lnTo>
                  <a:pt x="1594939" y="12552"/>
                </a:lnTo>
                <a:lnTo>
                  <a:pt x="1594128" y="10595"/>
                </a:lnTo>
                <a:lnTo>
                  <a:pt x="1594128" y="6010"/>
                </a:lnTo>
                <a:lnTo>
                  <a:pt x="1594939" y="4053"/>
                </a:lnTo>
                <a:lnTo>
                  <a:pt x="1598181" y="810"/>
                </a:lnTo>
                <a:lnTo>
                  <a:pt x="1600138" y="0"/>
                </a:lnTo>
                <a:lnTo>
                  <a:pt x="1604724" y="0"/>
                </a:lnTo>
                <a:lnTo>
                  <a:pt x="1606681" y="810"/>
                </a:lnTo>
                <a:lnTo>
                  <a:pt x="1609923" y="4053"/>
                </a:lnTo>
                <a:lnTo>
                  <a:pt x="1610734" y="6010"/>
                </a:lnTo>
                <a:lnTo>
                  <a:pt x="1610734" y="10595"/>
                </a:lnTo>
                <a:lnTo>
                  <a:pt x="1609923" y="12552"/>
                </a:lnTo>
                <a:lnTo>
                  <a:pt x="1606681" y="15794"/>
                </a:lnTo>
                <a:lnTo>
                  <a:pt x="1604724" y="16605"/>
                </a:lnTo>
                <a:close/>
              </a:path>
              <a:path w="7057390" h="17145">
                <a:moveTo>
                  <a:pt x="1637935" y="16605"/>
                </a:moveTo>
                <a:lnTo>
                  <a:pt x="1633349" y="16605"/>
                </a:lnTo>
                <a:lnTo>
                  <a:pt x="1631392" y="15794"/>
                </a:lnTo>
                <a:lnTo>
                  <a:pt x="1628150" y="12552"/>
                </a:lnTo>
                <a:lnTo>
                  <a:pt x="1627339" y="10595"/>
                </a:lnTo>
                <a:lnTo>
                  <a:pt x="1627339" y="6010"/>
                </a:lnTo>
                <a:lnTo>
                  <a:pt x="1628150" y="4053"/>
                </a:lnTo>
                <a:lnTo>
                  <a:pt x="1631392" y="810"/>
                </a:lnTo>
                <a:lnTo>
                  <a:pt x="1633349" y="0"/>
                </a:lnTo>
                <a:lnTo>
                  <a:pt x="1637935" y="0"/>
                </a:lnTo>
                <a:lnTo>
                  <a:pt x="1639892" y="810"/>
                </a:lnTo>
                <a:lnTo>
                  <a:pt x="1643134" y="4053"/>
                </a:lnTo>
                <a:lnTo>
                  <a:pt x="1643945" y="6010"/>
                </a:lnTo>
                <a:lnTo>
                  <a:pt x="1643945" y="10595"/>
                </a:lnTo>
                <a:lnTo>
                  <a:pt x="1643134" y="12552"/>
                </a:lnTo>
                <a:lnTo>
                  <a:pt x="1639892" y="15794"/>
                </a:lnTo>
                <a:lnTo>
                  <a:pt x="1637935" y="16605"/>
                </a:lnTo>
                <a:close/>
              </a:path>
              <a:path w="7057390" h="17145">
                <a:moveTo>
                  <a:pt x="1671146" y="16605"/>
                </a:moveTo>
                <a:lnTo>
                  <a:pt x="1666560" y="16605"/>
                </a:lnTo>
                <a:lnTo>
                  <a:pt x="1664603" y="15794"/>
                </a:lnTo>
                <a:lnTo>
                  <a:pt x="1661361" y="12552"/>
                </a:lnTo>
                <a:lnTo>
                  <a:pt x="1660550" y="10595"/>
                </a:lnTo>
                <a:lnTo>
                  <a:pt x="1660550" y="6010"/>
                </a:lnTo>
                <a:lnTo>
                  <a:pt x="1661361" y="4053"/>
                </a:lnTo>
                <a:lnTo>
                  <a:pt x="1664603" y="810"/>
                </a:lnTo>
                <a:lnTo>
                  <a:pt x="1666560" y="0"/>
                </a:lnTo>
                <a:lnTo>
                  <a:pt x="1671146" y="0"/>
                </a:lnTo>
                <a:lnTo>
                  <a:pt x="1673103" y="810"/>
                </a:lnTo>
                <a:lnTo>
                  <a:pt x="1676345" y="4053"/>
                </a:lnTo>
                <a:lnTo>
                  <a:pt x="1677156" y="6010"/>
                </a:lnTo>
                <a:lnTo>
                  <a:pt x="1677156" y="10595"/>
                </a:lnTo>
                <a:lnTo>
                  <a:pt x="1676345" y="12552"/>
                </a:lnTo>
                <a:lnTo>
                  <a:pt x="1673103" y="15794"/>
                </a:lnTo>
                <a:lnTo>
                  <a:pt x="1671146" y="16605"/>
                </a:lnTo>
                <a:close/>
              </a:path>
              <a:path w="7057390" h="17145">
                <a:moveTo>
                  <a:pt x="1704357" y="16605"/>
                </a:moveTo>
                <a:lnTo>
                  <a:pt x="1699771" y="16605"/>
                </a:lnTo>
                <a:lnTo>
                  <a:pt x="1697814" y="15794"/>
                </a:lnTo>
                <a:lnTo>
                  <a:pt x="1694572" y="12552"/>
                </a:lnTo>
                <a:lnTo>
                  <a:pt x="1693761" y="10595"/>
                </a:lnTo>
                <a:lnTo>
                  <a:pt x="1693761" y="6010"/>
                </a:lnTo>
                <a:lnTo>
                  <a:pt x="1694572" y="4053"/>
                </a:lnTo>
                <a:lnTo>
                  <a:pt x="1697814" y="810"/>
                </a:lnTo>
                <a:lnTo>
                  <a:pt x="1699771" y="0"/>
                </a:lnTo>
                <a:lnTo>
                  <a:pt x="1704357" y="0"/>
                </a:lnTo>
                <a:lnTo>
                  <a:pt x="1706314" y="810"/>
                </a:lnTo>
                <a:lnTo>
                  <a:pt x="1709556" y="4053"/>
                </a:lnTo>
                <a:lnTo>
                  <a:pt x="1710367" y="6010"/>
                </a:lnTo>
                <a:lnTo>
                  <a:pt x="1710367" y="10595"/>
                </a:lnTo>
                <a:lnTo>
                  <a:pt x="1709556" y="12552"/>
                </a:lnTo>
                <a:lnTo>
                  <a:pt x="1706314" y="15794"/>
                </a:lnTo>
                <a:lnTo>
                  <a:pt x="1704357" y="16605"/>
                </a:lnTo>
                <a:close/>
              </a:path>
              <a:path w="7057390" h="17145">
                <a:moveTo>
                  <a:pt x="1737568" y="16605"/>
                </a:moveTo>
                <a:lnTo>
                  <a:pt x="1732982" y="16605"/>
                </a:lnTo>
                <a:lnTo>
                  <a:pt x="1731025" y="15794"/>
                </a:lnTo>
                <a:lnTo>
                  <a:pt x="1727783" y="12552"/>
                </a:lnTo>
                <a:lnTo>
                  <a:pt x="1726972" y="10595"/>
                </a:lnTo>
                <a:lnTo>
                  <a:pt x="1726972" y="6010"/>
                </a:lnTo>
                <a:lnTo>
                  <a:pt x="1727783" y="4053"/>
                </a:lnTo>
                <a:lnTo>
                  <a:pt x="1731025" y="810"/>
                </a:lnTo>
                <a:lnTo>
                  <a:pt x="1732982" y="0"/>
                </a:lnTo>
                <a:lnTo>
                  <a:pt x="1737568" y="0"/>
                </a:lnTo>
                <a:lnTo>
                  <a:pt x="1739525" y="810"/>
                </a:lnTo>
                <a:lnTo>
                  <a:pt x="1742767" y="4053"/>
                </a:lnTo>
                <a:lnTo>
                  <a:pt x="1743578" y="6010"/>
                </a:lnTo>
                <a:lnTo>
                  <a:pt x="1743578" y="10595"/>
                </a:lnTo>
                <a:lnTo>
                  <a:pt x="1742767" y="12552"/>
                </a:lnTo>
                <a:lnTo>
                  <a:pt x="1739525" y="15794"/>
                </a:lnTo>
                <a:lnTo>
                  <a:pt x="1737568" y="16605"/>
                </a:lnTo>
                <a:close/>
              </a:path>
              <a:path w="7057390" h="17145">
                <a:moveTo>
                  <a:pt x="1770779" y="16605"/>
                </a:moveTo>
                <a:lnTo>
                  <a:pt x="1766193" y="16605"/>
                </a:lnTo>
                <a:lnTo>
                  <a:pt x="1764236" y="15794"/>
                </a:lnTo>
                <a:lnTo>
                  <a:pt x="1760994" y="12552"/>
                </a:lnTo>
                <a:lnTo>
                  <a:pt x="1760183" y="10595"/>
                </a:lnTo>
                <a:lnTo>
                  <a:pt x="1760183" y="6010"/>
                </a:lnTo>
                <a:lnTo>
                  <a:pt x="1760994" y="4053"/>
                </a:lnTo>
                <a:lnTo>
                  <a:pt x="1764236" y="810"/>
                </a:lnTo>
                <a:lnTo>
                  <a:pt x="1766193" y="0"/>
                </a:lnTo>
                <a:lnTo>
                  <a:pt x="1770779" y="0"/>
                </a:lnTo>
                <a:lnTo>
                  <a:pt x="1772736" y="810"/>
                </a:lnTo>
                <a:lnTo>
                  <a:pt x="1775978" y="4053"/>
                </a:lnTo>
                <a:lnTo>
                  <a:pt x="1776789" y="6010"/>
                </a:lnTo>
                <a:lnTo>
                  <a:pt x="1776789" y="10595"/>
                </a:lnTo>
                <a:lnTo>
                  <a:pt x="1775978" y="12552"/>
                </a:lnTo>
                <a:lnTo>
                  <a:pt x="1772736" y="15794"/>
                </a:lnTo>
                <a:lnTo>
                  <a:pt x="1770779" y="16605"/>
                </a:lnTo>
                <a:close/>
              </a:path>
              <a:path w="7057390" h="17145">
                <a:moveTo>
                  <a:pt x="1803990" y="16605"/>
                </a:moveTo>
                <a:lnTo>
                  <a:pt x="1799404" y="16605"/>
                </a:lnTo>
                <a:lnTo>
                  <a:pt x="1797447" y="15794"/>
                </a:lnTo>
                <a:lnTo>
                  <a:pt x="1794205" y="12552"/>
                </a:lnTo>
                <a:lnTo>
                  <a:pt x="1793394" y="10595"/>
                </a:lnTo>
                <a:lnTo>
                  <a:pt x="1793394" y="6010"/>
                </a:lnTo>
                <a:lnTo>
                  <a:pt x="1794205" y="4053"/>
                </a:lnTo>
                <a:lnTo>
                  <a:pt x="1797447" y="810"/>
                </a:lnTo>
                <a:lnTo>
                  <a:pt x="1799404" y="0"/>
                </a:lnTo>
                <a:lnTo>
                  <a:pt x="1803990" y="0"/>
                </a:lnTo>
                <a:lnTo>
                  <a:pt x="1805947" y="810"/>
                </a:lnTo>
                <a:lnTo>
                  <a:pt x="1809189" y="4053"/>
                </a:lnTo>
                <a:lnTo>
                  <a:pt x="1810000" y="6010"/>
                </a:lnTo>
                <a:lnTo>
                  <a:pt x="1810000" y="10595"/>
                </a:lnTo>
                <a:lnTo>
                  <a:pt x="1809189" y="12552"/>
                </a:lnTo>
                <a:lnTo>
                  <a:pt x="1805947" y="15794"/>
                </a:lnTo>
                <a:lnTo>
                  <a:pt x="1803990" y="16605"/>
                </a:lnTo>
                <a:close/>
              </a:path>
              <a:path w="7057390" h="17145">
                <a:moveTo>
                  <a:pt x="1837201" y="16605"/>
                </a:moveTo>
                <a:lnTo>
                  <a:pt x="1832616" y="16605"/>
                </a:lnTo>
                <a:lnTo>
                  <a:pt x="1830659" y="15794"/>
                </a:lnTo>
                <a:lnTo>
                  <a:pt x="1827416" y="12552"/>
                </a:lnTo>
                <a:lnTo>
                  <a:pt x="1826606" y="10595"/>
                </a:lnTo>
                <a:lnTo>
                  <a:pt x="1826606" y="6010"/>
                </a:lnTo>
                <a:lnTo>
                  <a:pt x="1827416" y="4053"/>
                </a:lnTo>
                <a:lnTo>
                  <a:pt x="1830659" y="810"/>
                </a:lnTo>
                <a:lnTo>
                  <a:pt x="1832616" y="0"/>
                </a:lnTo>
                <a:lnTo>
                  <a:pt x="1837201" y="0"/>
                </a:lnTo>
                <a:lnTo>
                  <a:pt x="1839158" y="810"/>
                </a:lnTo>
                <a:lnTo>
                  <a:pt x="1842400" y="4053"/>
                </a:lnTo>
                <a:lnTo>
                  <a:pt x="1843211" y="6010"/>
                </a:lnTo>
                <a:lnTo>
                  <a:pt x="1843211" y="10595"/>
                </a:lnTo>
                <a:lnTo>
                  <a:pt x="1842400" y="12552"/>
                </a:lnTo>
                <a:lnTo>
                  <a:pt x="1839158" y="15794"/>
                </a:lnTo>
                <a:lnTo>
                  <a:pt x="1837201" y="16605"/>
                </a:lnTo>
                <a:close/>
              </a:path>
              <a:path w="7057390" h="17145">
                <a:moveTo>
                  <a:pt x="1870412" y="16605"/>
                </a:moveTo>
                <a:lnTo>
                  <a:pt x="1865826" y="16605"/>
                </a:lnTo>
                <a:lnTo>
                  <a:pt x="1863869" y="15794"/>
                </a:lnTo>
                <a:lnTo>
                  <a:pt x="1860627" y="12552"/>
                </a:lnTo>
                <a:lnTo>
                  <a:pt x="1859816" y="10595"/>
                </a:lnTo>
                <a:lnTo>
                  <a:pt x="1859816" y="6010"/>
                </a:lnTo>
                <a:lnTo>
                  <a:pt x="1860627" y="4053"/>
                </a:lnTo>
                <a:lnTo>
                  <a:pt x="1863869" y="810"/>
                </a:lnTo>
                <a:lnTo>
                  <a:pt x="1865826" y="0"/>
                </a:lnTo>
                <a:lnTo>
                  <a:pt x="1870412" y="0"/>
                </a:lnTo>
                <a:lnTo>
                  <a:pt x="1872369" y="810"/>
                </a:lnTo>
                <a:lnTo>
                  <a:pt x="1875611" y="4053"/>
                </a:lnTo>
                <a:lnTo>
                  <a:pt x="1876422" y="6010"/>
                </a:lnTo>
                <a:lnTo>
                  <a:pt x="1876422" y="10595"/>
                </a:lnTo>
                <a:lnTo>
                  <a:pt x="1875611" y="12552"/>
                </a:lnTo>
                <a:lnTo>
                  <a:pt x="1872369" y="15794"/>
                </a:lnTo>
                <a:lnTo>
                  <a:pt x="1870412" y="16605"/>
                </a:lnTo>
                <a:close/>
              </a:path>
              <a:path w="7057390" h="17145">
                <a:moveTo>
                  <a:pt x="1903623" y="16605"/>
                </a:moveTo>
                <a:lnTo>
                  <a:pt x="1899037" y="16605"/>
                </a:lnTo>
                <a:lnTo>
                  <a:pt x="1897081" y="15794"/>
                </a:lnTo>
                <a:lnTo>
                  <a:pt x="1893838" y="12552"/>
                </a:lnTo>
                <a:lnTo>
                  <a:pt x="1893027" y="10595"/>
                </a:lnTo>
                <a:lnTo>
                  <a:pt x="1893027" y="6010"/>
                </a:lnTo>
                <a:lnTo>
                  <a:pt x="1893838" y="4053"/>
                </a:lnTo>
                <a:lnTo>
                  <a:pt x="1897081" y="810"/>
                </a:lnTo>
                <a:lnTo>
                  <a:pt x="1899037" y="0"/>
                </a:lnTo>
                <a:lnTo>
                  <a:pt x="1903623" y="0"/>
                </a:lnTo>
                <a:lnTo>
                  <a:pt x="1905580" y="810"/>
                </a:lnTo>
                <a:lnTo>
                  <a:pt x="1908822" y="4053"/>
                </a:lnTo>
                <a:lnTo>
                  <a:pt x="1909633" y="6010"/>
                </a:lnTo>
                <a:lnTo>
                  <a:pt x="1909633" y="10595"/>
                </a:lnTo>
                <a:lnTo>
                  <a:pt x="1908822" y="12552"/>
                </a:lnTo>
                <a:lnTo>
                  <a:pt x="1905580" y="15794"/>
                </a:lnTo>
                <a:lnTo>
                  <a:pt x="1903623" y="16605"/>
                </a:lnTo>
                <a:close/>
              </a:path>
              <a:path w="7057390" h="17145">
                <a:moveTo>
                  <a:pt x="1936834" y="16605"/>
                </a:moveTo>
                <a:lnTo>
                  <a:pt x="1932249" y="16605"/>
                </a:lnTo>
                <a:lnTo>
                  <a:pt x="1930292" y="15794"/>
                </a:lnTo>
                <a:lnTo>
                  <a:pt x="1927049" y="12552"/>
                </a:lnTo>
                <a:lnTo>
                  <a:pt x="1926238" y="10595"/>
                </a:lnTo>
                <a:lnTo>
                  <a:pt x="1926238" y="6010"/>
                </a:lnTo>
                <a:lnTo>
                  <a:pt x="1927049" y="4053"/>
                </a:lnTo>
                <a:lnTo>
                  <a:pt x="1930292" y="810"/>
                </a:lnTo>
                <a:lnTo>
                  <a:pt x="1932249" y="0"/>
                </a:lnTo>
                <a:lnTo>
                  <a:pt x="1936834" y="0"/>
                </a:lnTo>
                <a:lnTo>
                  <a:pt x="1938791" y="810"/>
                </a:lnTo>
                <a:lnTo>
                  <a:pt x="1942033" y="4053"/>
                </a:lnTo>
                <a:lnTo>
                  <a:pt x="1942844" y="6010"/>
                </a:lnTo>
                <a:lnTo>
                  <a:pt x="1942844" y="10595"/>
                </a:lnTo>
                <a:lnTo>
                  <a:pt x="1942033" y="12552"/>
                </a:lnTo>
                <a:lnTo>
                  <a:pt x="1938791" y="15794"/>
                </a:lnTo>
                <a:lnTo>
                  <a:pt x="1936834" y="16605"/>
                </a:lnTo>
                <a:close/>
              </a:path>
              <a:path w="7057390" h="17145">
                <a:moveTo>
                  <a:pt x="1970045" y="16605"/>
                </a:moveTo>
                <a:lnTo>
                  <a:pt x="1965459" y="16605"/>
                </a:lnTo>
                <a:lnTo>
                  <a:pt x="1963502" y="15794"/>
                </a:lnTo>
                <a:lnTo>
                  <a:pt x="1960260" y="12552"/>
                </a:lnTo>
                <a:lnTo>
                  <a:pt x="1959449" y="10595"/>
                </a:lnTo>
                <a:lnTo>
                  <a:pt x="1959449" y="6010"/>
                </a:lnTo>
                <a:lnTo>
                  <a:pt x="1960260" y="4053"/>
                </a:lnTo>
                <a:lnTo>
                  <a:pt x="1963502" y="810"/>
                </a:lnTo>
                <a:lnTo>
                  <a:pt x="1965459" y="0"/>
                </a:lnTo>
                <a:lnTo>
                  <a:pt x="1970045" y="0"/>
                </a:lnTo>
                <a:lnTo>
                  <a:pt x="1972002" y="810"/>
                </a:lnTo>
                <a:lnTo>
                  <a:pt x="1975244" y="4053"/>
                </a:lnTo>
                <a:lnTo>
                  <a:pt x="1976055" y="6010"/>
                </a:lnTo>
                <a:lnTo>
                  <a:pt x="1976055" y="10595"/>
                </a:lnTo>
                <a:lnTo>
                  <a:pt x="1975244" y="12552"/>
                </a:lnTo>
                <a:lnTo>
                  <a:pt x="1972002" y="15794"/>
                </a:lnTo>
                <a:lnTo>
                  <a:pt x="1970045" y="16605"/>
                </a:lnTo>
                <a:close/>
              </a:path>
              <a:path w="7057390" h="17145">
                <a:moveTo>
                  <a:pt x="2003256" y="16605"/>
                </a:moveTo>
                <a:lnTo>
                  <a:pt x="1998671" y="16605"/>
                </a:lnTo>
                <a:lnTo>
                  <a:pt x="1996714" y="15794"/>
                </a:lnTo>
                <a:lnTo>
                  <a:pt x="1993471" y="12552"/>
                </a:lnTo>
                <a:lnTo>
                  <a:pt x="1992661" y="10595"/>
                </a:lnTo>
                <a:lnTo>
                  <a:pt x="1992661" y="6010"/>
                </a:lnTo>
                <a:lnTo>
                  <a:pt x="1993471" y="4053"/>
                </a:lnTo>
                <a:lnTo>
                  <a:pt x="1996714" y="810"/>
                </a:lnTo>
                <a:lnTo>
                  <a:pt x="1998671" y="0"/>
                </a:lnTo>
                <a:lnTo>
                  <a:pt x="2003256" y="0"/>
                </a:lnTo>
                <a:lnTo>
                  <a:pt x="2005213" y="810"/>
                </a:lnTo>
                <a:lnTo>
                  <a:pt x="2008455" y="4053"/>
                </a:lnTo>
                <a:lnTo>
                  <a:pt x="2009266" y="6010"/>
                </a:lnTo>
                <a:lnTo>
                  <a:pt x="2009266" y="10595"/>
                </a:lnTo>
                <a:lnTo>
                  <a:pt x="2008455" y="12552"/>
                </a:lnTo>
                <a:lnTo>
                  <a:pt x="2005213" y="15794"/>
                </a:lnTo>
                <a:lnTo>
                  <a:pt x="2003256" y="16605"/>
                </a:lnTo>
                <a:close/>
              </a:path>
              <a:path w="7057390" h="17145">
                <a:moveTo>
                  <a:pt x="2036467" y="16605"/>
                </a:moveTo>
                <a:lnTo>
                  <a:pt x="2031882" y="16605"/>
                </a:lnTo>
                <a:lnTo>
                  <a:pt x="2029925" y="15794"/>
                </a:lnTo>
                <a:lnTo>
                  <a:pt x="2026682" y="12552"/>
                </a:lnTo>
                <a:lnTo>
                  <a:pt x="2025872" y="10595"/>
                </a:lnTo>
                <a:lnTo>
                  <a:pt x="2025872" y="6010"/>
                </a:lnTo>
                <a:lnTo>
                  <a:pt x="2026682" y="4053"/>
                </a:lnTo>
                <a:lnTo>
                  <a:pt x="2029925" y="810"/>
                </a:lnTo>
                <a:lnTo>
                  <a:pt x="2031882" y="0"/>
                </a:lnTo>
                <a:lnTo>
                  <a:pt x="2036467" y="0"/>
                </a:lnTo>
                <a:lnTo>
                  <a:pt x="2038424" y="810"/>
                </a:lnTo>
                <a:lnTo>
                  <a:pt x="2041666" y="4053"/>
                </a:lnTo>
                <a:lnTo>
                  <a:pt x="2042477" y="6010"/>
                </a:lnTo>
                <a:lnTo>
                  <a:pt x="2042477" y="10595"/>
                </a:lnTo>
                <a:lnTo>
                  <a:pt x="2041666" y="12552"/>
                </a:lnTo>
                <a:lnTo>
                  <a:pt x="2038424" y="15794"/>
                </a:lnTo>
                <a:lnTo>
                  <a:pt x="2036467" y="16605"/>
                </a:lnTo>
                <a:close/>
              </a:path>
              <a:path w="7057390" h="17145">
                <a:moveTo>
                  <a:pt x="2069678" y="16605"/>
                </a:moveTo>
                <a:lnTo>
                  <a:pt x="2065093" y="16605"/>
                </a:lnTo>
                <a:lnTo>
                  <a:pt x="2063136" y="15794"/>
                </a:lnTo>
                <a:lnTo>
                  <a:pt x="2059893" y="12552"/>
                </a:lnTo>
                <a:lnTo>
                  <a:pt x="2059083" y="10595"/>
                </a:lnTo>
                <a:lnTo>
                  <a:pt x="2059083" y="6010"/>
                </a:lnTo>
                <a:lnTo>
                  <a:pt x="2059893" y="4053"/>
                </a:lnTo>
                <a:lnTo>
                  <a:pt x="2063136" y="810"/>
                </a:lnTo>
                <a:lnTo>
                  <a:pt x="2065093" y="0"/>
                </a:lnTo>
                <a:lnTo>
                  <a:pt x="2069678" y="0"/>
                </a:lnTo>
                <a:lnTo>
                  <a:pt x="2071635" y="810"/>
                </a:lnTo>
                <a:lnTo>
                  <a:pt x="2074877" y="4053"/>
                </a:lnTo>
                <a:lnTo>
                  <a:pt x="2075688" y="6010"/>
                </a:lnTo>
                <a:lnTo>
                  <a:pt x="2075688" y="10595"/>
                </a:lnTo>
                <a:lnTo>
                  <a:pt x="2074877" y="12552"/>
                </a:lnTo>
                <a:lnTo>
                  <a:pt x="2071635" y="15794"/>
                </a:lnTo>
                <a:lnTo>
                  <a:pt x="2069678" y="16605"/>
                </a:lnTo>
                <a:close/>
              </a:path>
              <a:path w="7057390" h="17145">
                <a:moveTo>
                  <a:pt x="2102889" y="16605"/>
                </a:moveTo>
                <a:lnTo>
                  <a:pt x="2098304" y="16605"/>
                </a:lnTo>
                <a:lnTo>
                  <a:pt x="2096347" y="15794"/>
                </a:lnTo>
                <a:lnTo>
                  <a:pt x="2093104" y="12552"/>
                </a:lnTo>
                <a:lnTo>
                  <a:pt x="2092294" y="10595"/>
                </a:lnTo>
                <a:lnTo>
                  <a:pt x="2092294" y="6010"/>
                </a:lnTo>
                <a:lnTo>
                  <a:pt x="2093104" y="4053"/>
                </a:lnTo>
                <a:lnTo>
                  <a:pt x="2096347" y="810"/>
                </a:lnTo>
                <a:lnTo>
                  <a:pt x="2098304" y="0"/>
                </a:lnTo>
                <a:lnTo>
                  <a:pt x="2102889" y="0"/>
                </a:lnTo>
                <a:lnTo>
                  <a:pt x="2104846" y="810"/>
                </a:lnTo>
                <a:lnTo>
                  <a:pt x="2108088" y="4053"/>
                </a:lnTo>
                <a:lnTo>
                  <a:pt x="2108899" y="6010"/>
                </a:lnTo>
                <a:lnTo>
                  <a:pt x="2108899" y="10595"/>
                </a:lnTo>
                <a:lnTo>
                  <a:pt x="2108088" y="12552"/>
                </a:lnTo>
                <a:lnTo>
                  <a:pt x="2104846" y="15794"/>
                </a:lnTo>
                <a:lnTo>
                  <a:pt x="2102889" y="16605"/>
                </a:lnTo>
                <a:close/>
              </a:path>
              <a:path w="7057390" h="17145">
                <a:moveTo>
                  <a:pt x="2136100" y="16605"/>
                </a:moveTo>
                <a:lnTo>
                  <a:pt x="2131515" y="16605"/>
                </a:lnTo>
                <a:lnTo>
                  <a:pt x="2129558" y="15794"/>
                </a:lnTo>
                <a:lnTo>
                  <a:pt x="2126315" y="12552"/>
                </a:lnTo>
                <a:lnTo>
                  <a:pt x="2125505" y="10595"/>
                </a:lnTo>
                <a:lnTo>
                  <a:pt x="2125505" y="6010"/>
                </a:lnTo>
                <a:lnTo>
                  <a:pt x="2126315" y="4053"/>
                </a:lnTo>
                <a:lnTo>
                  <a:pt x="2129558" y="810"/>
                </a:lnTo>
                <a:lnTo>
                  <a:pt x="2131515" y="0"/>
                </a:lnTo>
                <a:lnTo>
                  <a:pt x="2136100" y="0"/>
                </a:lnTo>
                <a:lnTo>
                  <a:pt x="2138057" y="810"/>
                </a:lnTo>
                <a:lnTo>
                  <a:pt x="2141299" y="4053"/>
                </a:lnTo>
                <a:lnTo>
                  <a:pt x="2142110" y="6010"/>
                </a:lnTo>
                <a:lnTo>
                  <a:pt x="2142110" y="10595"/>
                </a:lnTo>
                <a:lnTo>
                  <a:pt x="2141299" y="12552"/>
                </a:lnTo>
                <a:lnTo>
                  <a:pt x="2138057" y="15794"/>
                </a:lnTo>
                <a:lnTo>
                  <a:pt x="2136100" y="16605"/>
                </a:lnTo>
                <a:close/>
              </a:path>
              <a:path w="7057390" h="17145">
                <a:moveTo>
                  <a:pt x="2169311" y="16605"/>
                </a:moveTo>
                <a:lnTo>
                  <a:pt x="2164726" y="16605"/>
                </a:lnTo>
                <a:lnTo>
                  <a:pt x="2162769" y="15794"/>
                </a:lnTo>
                <a:lnTo>
                  <a:pt x="2159526" y="12552"/>
                </a:lnTo>
                <a:lnTo>
                  <a:pt x="2158716" y="10595"/>
                </a:lnTo>
                <a:lnTo>
                  <a:pt x="2158716" y="6010"/>
                </a:lnTo>
                <a:lnTo>
                  <a:pt x="2159526" y="4053"/>
                </a:lnTo>
                <a:lnTo>
                  <a:pt x="2162769" y="810"/>
                </a:lnTo>
                <a:lnTo>
                  <a:pt x="2164726" y="0"/>
                </a:lnTo>
                <a:lnTo>
                  <a:pt x="2169311" y="0"/>
                </a:lnTo>
                <a:lnTo>
                  <a:pt x="2171268" y="810"/>
                </a:lnTo>
                <a:lnTo>
                  <a:pt x="2174510" y="4053"/>
                </a:lnTo>
                <a:lnTo>
                  <a:pt x="2175321" y="6010"/>
                </a:lnTo>
                <a:lnTo>
                  <a:pt x="2175321" y="10595"/>
                </a:lnTo>
                <a:lnTo>
                  <a:pt x="2174510" y="12552"/>
                </a:lnTo>
                <a:lnTo>
                  <a:pt x="2171268" y="15794"/>
                </a:lnTo>
                <a:lnTo>
                  <a:pt x="2169311" y="16605"/>
                </a:lnTo>
                <a:close/>
              </a:path>
              <a:path w="7057390" h="17145">
                <a:moveTo>
                  <a:pt x="2202522" y="16605"/>
                </a:moveTo>
                <a:lnTo>
                  <a:pt x="2197937" y="16605"/>
                </a:lnTo>
                <a:lnTo>
                  <a:pt x="2195980" y="15794"/>
                </a:lnTo>
                <a:lnTo>
                  <a:pt x="2192737" y="12552"/>
                </a:lnTo>
                <a:lnTo>
                  <a:pt x="2191927" y="10595"/>
                </a:lnTo>
                <a:lnTo>
                  <a:pt x="2191927" y="6010"/>
                </a:lnTo>
                <a:lnTo>
                  <a:pt x="2192737" y="4053"/>
                </a:lnTo>
                <a:lnTo>
                  <a:pt x="2195980" y="810"/>
                </a:lnTo>
                <a:lnTo>
                  <a:pt x="2197937" y="0"/>
                </a:lnTo>
                <a:lnTo>
                  <a:pt x="2202522" y="0"/>
                </a:lnTo>
                <a:lnTo>
                  <a:pt x="2204479" y="810"/>
                </a:lnTo>
                <a:lnTo>
                  <a:pt x="2207721" y="4053"/>
                </a:lnTo>
                <a:lnTo>
                  <a:pt x="2208532" y="6010"/>
                </a:lnTo>
                <a:lnTo>
                  <a:pt x="2208532" y="10595"/>
                </a:lnTo>
                <a:lnTo>
                  <a:pt x="2207721" y="12552"/>
                </a:lnTo>
                <a:lnTo>
                  <a:pt x="2204479" y="15794"/>
                </a:lnTo>
                <a:lnTo>
                  <a:pt x="2202522" y="16605"/>
                </a:lnTo>
                <a:close/>
              </a:path>
              <a:path w="7057390" h="17145">
                <a:moveTo>
                  <a:pt x="2235733" y="16605"/>
                </a:moveTo>
                <a:lnTo>
                  <a:pt x="2231148" y="16605"/>
                </a:lnTo>
                <a:lnTo>
                  <a:pt x="2229191" y="15794"/>
                </a:lnTo>
                <a:lnTo>
                  <a:pt x="2225948" y="12552"/>
                </a:lnTo>
                <a:lnTo>
                  <a:pt x="2225138" y="10595"/>
                </a:lnTo>
                <a:lnTo>
                  <a:pt x="2225138" y="6010"/>
                </a:lnTo>
                <a:lnTo>
                  <a:pt x="2225948" y="4053"/>
                </a:lnTo>
                <a:lnTo>
                  <a:pt x="2229191" y="810"/>
                </a:lnTo>
                <a:lnTo>
                  <a:pt x="2231148" y="0"/>
                </a:lnTo>
                <a:lnTo>
                  <a:pt x="2235733" y="0"/>
                </a:lnTo>
                <a:lnTo>
                  <a:pt x="2237690" y="810"/>
                </a:lnTo>
                <a:lnTo>
                  <a:pt x="2240932" y="4053"/>
                </a:lnTo>
                <a:lnTo>
                  <a:pt x="2241743" y="6010"/>
                </a:lnTo>
                <a:lnTo>
                  <a:pt x="2241743" y="10595"/>
                </a:lnTo>
                <a:lnTo>
                  <a:pt x="2240932" y="12552"/>
                </a:lnTo>
                <a:lnTo>
                  <a:pt x="2237690" y="15794"/>
                </a:lnTo>
                <a:lnTo>
                  <a:pt x="2235733" y="16605"/>
                </a:lnTo>
                <a:close/>
              </a:path>
              <a:path w="7057390" h="17145">
                <a:moveTo>
                  <a:pt x="2268944" y="16605"/>
                </a:moveTo>
                <a:lnTo>
                  <a:pt x="2264359" y="16605"/>
                </a:lnTo>
                <a:lnTo>
                  <a:pt x="2262402" y="15794"/>
                </a:lnTo>
                <a:lnTo>
                  <a:pt x="2259159" y="12552"/>
                </a:lnTo>
                <a:lnTo>
                  <a:pt x="2258349" y="10595"/>
                </a:lnTo>
                <a:lnTo>
                  <a:pt x="2258349" y="6010"/>
                </a:lnTo>
                <a:lnTo>
                  <a:pt x="2259159" y="4053"/>
                </a:lnTo>
                <a:lnTo>
                  <a:pt x="2262402" y="810"/>
                </a:lnTo>
                <a:lnTo>
                  <a:pt x="2264359" y="0"/>
                </a:lnTo>
                <a:lnTo>
                  <a:pt x="2268944" y="0"/>
                </a:lnTo>
                <a:lnTo>
                  <a:pt x="2270901" y="810"/>
                </a:lnTo>
                <a:lnTo>
                  <a:pt x="2274143" y="4053"/>
                </a:lnTo>
                <a:lnTo>
                  <a:pt x="2274954" y="6010"/>
                </a:lnTo>
                <a:lnTo>
                  <a:pt x="2274954" y="10595"/>
                </a:lnTo>
                <a:lnTo>
                  <a:pt x="2274143" y="12552"/>
                </a:lnTo>
                <a:lnTo>
                  <a:pt x="2270901" y="15794"/>
                </a:lnTo>
                <a:lnTo>
                  <a:pt x="2268944" y="16605"/>
                </a:lnTo>
                <a:close/>
              </a:path>
              <a:path w="7057390" h="17145">
                <a:moveTo>
                  <a:pt x="2302155" y="16605"/>
                </a:moveTo>
                <a:lnTo>
                  <a:pt x="2297570" y="16605"/>
                </a:lnTo>
                <a:lnTo>
                  <a:pt x="2295613" y="15794"/>
                </a:lnTo>
                <a:lnTo>
                  <a:pt x="2292370" y="12552"/>
                </a:lnTo>
                <a:lnTo>
                  <a:pt x="2291560" y="10595"/>
                </a:lnTo>
                <a:lnTo>
                  <a:pt x="2291560" y="6010"/>
                </a:lnTo>
                <a:lnTo>
                  <a:pt x="2292370" y="4053"/>
                </a:lnTo>
                <a:lnTo>
                  <a:pt x="2295613" y="810"/>
                </a:lnTo>
                <a:lnTo>
                  <a:pt x="2297570" y="0"/>
                </a:lnTo>
                <a:lnTo>
                  <a:pt x="2302155" y="0"/>
                </a:lnTo>
                <a:lnTo>
                  <a:pt x="2304112" y="810"/>
                </a:lnTo>
                <a:lnTo>
                  <a:pt x="2307354" y="4053"/>
                </a:lnTo>
                <a:lnTo>
                  <a:pt x="2308165" y="6010"/>
                </a:lnTo>
                <a:lnTo>
                  <a:pt x="2308165" y="10595"/>
                </a:lnTo>
                <a:lnTo>
                  <a:pt x="2307354" y="12552"/>
                </a:lnTo>
                <a:lnTo>
                  <a:pt x="2304112" y="15794"/>
                </a:lnTo>
                <a:lnTo>
                  <a:pt x="2302155" y="16605"/>
                </a:lnTo>
                <a:close/>
              </a:path>
              <a:path w="7057390" h="17145">
                <a:moveTo>
                  <a:pt x="2335366" y="16605"/>
                </a:moveTo>
                <a:lnTo>
                  <a:pt x="2330781" y="16605"/>
                </a:lnTo>
                <a:lnTo>
                  <a:pt x="2328824" y="15794"/>
                </a:lnTo>
                <a:lnTo>
                  <a:pt x="2325581" y="12552"/>
                </a:lnTo>
                <a:lnTo>
                  <a:pt x="2324771" y="10595"/>
                </a:lnTo>
                <a:lnTo>
                  <a:pt x="2324771" y="6010"/>
                </a:lnTo>
                <a:lnTo>
                  <a:pt x="2325581" y="4053"/>
                </a:lnTo>
                <a:lnTo>
                  <a:pt x="2328824" y="810"/>
                </a:lnTo>
                <a:lnTo>
                  <a:pt x="2330781" y="0"/>
                </a:lnTo>
                <a:lnTo>
                  <a:pt x="2335366" y="0"/>
                </a:lnTo>
                <a:lnTo>
                  <a:pt x="2337323" y="810"/>
                </a:lnTo>
                <a:lnTo>
                  <a:pt x="2340566" y="4053"/>
                </a:lnTo>
                <a:lnTo>
                  <a:pt x="2341376" y="6010"/>
                </a:lnTo>
                <a:lnTo>
                  <a:pt x="2341376" y="10595"/>
                </a:lnTo>
                <a:lnTo>
                  <a:pt x="2340566" y="12552"/>
                </a:lnTo>
                <a:lnTo>
                  <a:pt x="2337323" y="15794"/>
                </a:lnTo>
                <a:lnTo>
                  <a:pt x="2335366" y="16605"/>
                </a:lnTo>
                <a:close/>
              </a:path>
              <a:path w="7057390" h="17145">
                <a:moveTo>
                  <a:pt x="2368577" y="16605"/>
                </a:moveTo>
                <a:lnTo>
                  <a:pt x="2363992" y="16605"/>
                </a:lnTo>
                <a:lnTo>
                  <a:pt x="2362035" y="15794"/>
                </a:lnTo>
                <a:lnTo>
                  <a:pt x="2358792" y="12552"/>
                </a:lnTo>
                <a:lnTo>
                  <a:pt x="2357982" y="10595"/>
                </a:lnTo>
                <a:lnTo>
                  <a:pt x="2357982" y="6010"/>
                </a:lnTo>
                <a:lnTo>
                  <a:pt x="2358792" y="4053"/>
                </a:lnTo>
                <a:lnTo>
                  <a:pt x="2362035" y="810"/>
                </a:lnTo>
                <a:lnTo>
                  <a:pt x="2363992" y="0"/>
                </a:lnTo>
                <a:lnTo>
                  <a:pt x="2368577" y="0"/>
                </a:lnTo>
                <a:lnTo>
                  <a:pt x="2370534" y="810"/>
                </a:lnTo>
                <a:lnTo>
                  <a:pt x="2373777" y="4053"/>
                </a:lnTo>
                <a:lnTo>
                  <a:pt x="2374587" y="6010"/>
                </a:lnTo>
                <a:lnTo>
                  <a:pt x="2374587" y="10595"/>
                </a:lnTo>
                <a:lnTo>
                  <a:pt x="2373777" y="12552"/>
                </a:lnTo>
                <a:lnTo>
                  <a:pt x="2370534" y="15794"/>
                </a:lnTo>
                <a:lnTo>
                  <a:pt x="2368577" y="16605"/>
                </a:lnTo>
                <a:close/>
              </a:path>
              <a:path w="7057390" h="17145">
                <a:moveTo>
                  <a:pt x="2401788" y="16605"/>
                </a:moveTo>
                <a:lnTo>
                  <a:pt x="2397203" y="16605"/>
                </a:lnTo>
                <a:lnTo>
                  <a:pt x="2395246" y="15794"/>
                </a:lnTo>
                <a:lnTo>
                  <a:pt x="2392003" y="12552"/>
                </a:lnTo>
                <a:lnTo>
                  <a:pt x="2391193" y="10595"/>
                </a:lnTo>
                <a:lnTo>
                  <a:pt x="2391193" y="6010"/>
                </a:lnTo>
                <a:lnTo>
                  <a:pt x="2392003" y="4053"/>
                </a:lnTo>
                <a:lnTo>
                  <a:pt x="2395246" y="810"/>
                </a:lnTo>
                <a:lnTo>
                  <a:pt x="2397203" y="0"/>
                </a:lnTo>
                <a:lnTo>
                  <a:pt x="2401788" y="0"/>
                </a:lnTo>
                <a:lnTo>
                  <a:pt x="2403745" y="810"/>
                </a:lnTo>
                <a:lnTo>
                  <a:pt x="2406988" y="4053"/>
                </a:lnTo>
                <a:lnTo>
                  <a:pt x="2407798" y="6010"/>
                </a:lnTo>
                <a:lnTo>
                  <a:pt x="2407798" y="10595"/>
                </a:lnTo>
                <a:lnTo>
                  <a:pt x="2406988" y="12552"/>
                </a:lnTo>
                <a:lnTo>
                  <a:pt x="2403745" y="15794"/>
                </a:lnTo>
                <a:lnTo>
                  <a:pt x="2401788" y="16605"/>
                </a:lnTo>
                <a:close/>
              </a:path>
              <a:path w="7057390" h="17145">
                <a:moveTo>
                  <a:pt x="2434999" y="16605"/>
                </a:moveTo>
                <a:lnTo>
                  <a:pt x="2430414" y="16605"/>
                </a:lnTo>
                <a:lnTo>
                  <a:pt x="2428457" y="15794"/>
                </a:lnTo>
                <a:lnTo>
                  <a:pt x="2425214" y="12552"/>
                </a:lnTo>
                <a:lnTo>
                  <a:pt x="2424404" y="10595"/>
                </a:lnTo>
                <a:lnTo>
                  <a:pt x="2424404" y="6010"/>
                </a:lnTo>
                <a:lnTo>
                  <a:pt x="2425214" y="4053"/>
                </a:lnTo>
                <a:lnTo>
                  <a:pt x="2428457" y="810"/>
                </a:lnTo>
                <a:lnTo>
                  <a:pt x="2430414" y="0"/>
                </a:lnTo>
                <a:lnTo>
                  <a:pt x="2434999" y="0"/>
                </a:lnTo>
                <a:lnTo>
                  <a:pt x="2436956" y="810"/>
                </a:lnTo>
                <a:lnTo>
                  <a:pt x="2440199" y="4053"/>
                </a:lnTo>
                <a:lnTo>
                  <a:pt x="2441009" y="6010"/>
                </a:lnTo>
                <a:lnTo>
                  <a:pt x="2441009" y="10595"/>
                </a:lnTo>
                <a:lnTo>
                  <a:pt x="2440199" y="12552"/>
                </a:lnTo>
                <a:lnTo>
                  <a:pt x="2436956" y="15794"/>
                </a:lnTo>
                <a:lnTo>
                  <a:pt x="2434999" y="16605"/>
                </a:lnTo>
                <a:close/>
              </a:path>
              <a:path w="7057390" h="17145">
                <a:moveTo>
                  <a:pt x="2468210" y="16605"/>
                </a:moveTo>
                <a:lnTo>
                  <a:pt x="2463625" y="16605"/>
                </a:lnTo>
                <a:lnTo>
                  <a:pt x="2461668" y="15794"/>
                </a:lnTo>
                <a:lnTo>
                  <a:pt x="2458425" y="12552"/>
                </a:lnTo>
                <a:lnTo>
                  <a:pt x="2457615" y="10595"/>
                </a:lnTo>
                <a:lnTo>
                  <a:pt x="2457615" y="6010"/>
                </a:lnTo>
                <a:lnTo>
                  <a:pt x="2458425" y="4053"/>
                </a:lnTo>
                <a:lnTo>
                  <a:pt x="2461668" y="810"/>
                </a:lnTo>
                <a:lnTo>
                  <a:pt x="2463625" y="0"/>
                </a:lnTo>
                <a:lnTo>
                  <a:pt x="2468210" y="0"/>
                </a:lnTo>
                <a:lnTo>
                  <a:pt x="2470167" y="810"/>
                </a:lnTo>
                <a:lnTo>
                  <a:pt x="2473410" y="4053"/>
                </a:lnTo>
                <a:lnTo>
                  <a:pt x="2474220" y="6010"/>
                </a:lnTo>
                <a:lnTo>
                  <a:pt x="2474220" y="10595"/>
                </a:lnTo>
                <a:lnTo>
                  <a:pt x="2473410" y="12552"/>
                </a:lnTo>
                <a:lnTo>
                  <a:pt x="2470167" y="15794"/>
                </a:lnTo>
                <a:lnTo>
                  <a:pt x="2468210" y="16605"/>
                </a:lnTo>
                <a:close/>
              </a:path>
              <a:path w="7057390" h="17145">
                <a:moveTo>
                  <a:pt x="2501422" y="16605"/>
                </a:moveTo>
                <a:lnTo>
                  <a:pt x="2496836" y="16605"/>
                </a:lnTo>
                <a:lnTo>
                  <a:pt x="2494879" y="15794"/>
                </a:lnTo>
                <a:lnTo>
                  <a:pt x="2491636" y="12552"/>
                </a:lnTo>
                <a:lnTo>
                  <a:pt x="2490826" y="10595"/>
                </a:lnTo>
                <a:lnTo>
                  <a:pt x="2490826" y="6010"/>
                </a:lnTo>
                <a:lnTo>
                  <a:pt x="2491636" y="4053"/>
                </a:lnTo>
                <a:lnTo>
                  <a:pt x="2494879" y="810"/>
                </a:lnTo>
                <a:lnTo>
                  <a:pt x="2496836" y="0"/>
                </a:lnTo>
                <a:lnTo>
                  <a:pt x="2501422" y="0"/>
                </a:lnTo>
                <a:lnTo>
                  <a:pt x="2503378" y="810"/>
                </a:lnTo>
                <a:lnTo>
                  <a:pt x="2506621" y="4053"/>
                </a:lnTo>
                <a:lnTo>
                  <a:pt x="2507431" y="6010"/>
                </a:lnTo>
                <a:lnTo>
                  <a:pt x="2507431" y="10595"/>
                </a:lnTo>
                <a:lnTo>
                  <a:pt x="2506621" y="12552"/>
                </a:lnTo>
                <a:lnTo>
                  <a:pt x="2503378" y="15794"/>
                </a:lnTo>
                <a:lnTo>
                  <a:pt x="2501422" y="16605"/>
                </a:lnTo>
                <a:close/>
              </a:path>
              <a:path w="7057390" h="17145">
                <a:moveTo>
                  <a:pt x="2534632" y="16605"/>
                </a:moveTo>
                <a:lnTo>
                  <a:pt x="2530047" y="16605"/>
                </a:lnTo>
                <a:lnTo>
                  <a:pt x="2528090" y="15794"/>
                </a:lnTo>
                <a:lnTo>
                  <a:pt x="2524847" y="12552"/>
                </a:lnTo>
                <a:lnTo>
                  <a:pt x="2524037" y="10595"/>
                </a:lnTo>
                <a:lnTo>
                  <a:pt x="2524037" y="6010"/>
                </a:lnTo>
                <a:lnTo>
                  <a:pt x="2524847" y="4053"/>
                </a:lnTo>
                <a:lnTo>
                  <a:pt x="2528090" y="810"/>
                </a:lnTo>
                <a:lnTo>
                  <a:pt x="2530047" y="0"/>
                </a:lnTo>
                <a:lnTo>
                  <a:pt x="2534632" y="0"/>
                </a:lnTo>
                <a:lnTo>
                  <a:pt x="2536589" y="810"/>
                </a:lnTo>
                <a:lnTo>
                  <a:pt x="2539832" y="4053"/>
                </a:lnTo>
                <a:lnTo>
                  <a:pt x="2540642" y="6010"/>
                </a:lnTo>
                <a:lnTo>
                  <a:pt x="2540642" y="10595"/>
                </a:lnTo>
                <a:lnTo>
                  <a:pt x="2539832" y="12552"/>
                </a:lnTo>
                <a:lnTo>
                  <a:pt x="2536589" y="15794"/>
                </a:lnTo>
                <a:lnTo>
                  <a:pt x="2534632" y="16605"/>
                </a:lnTo>
                <a:close/>
              </a:path>
              <a:path w="7057390" h="17145">
                <a:moveTo>
                  <a:pt x="2567844" y="16605"/>
                </a:moveTo>
                <a:lnTo>
                  <a:pt x="2563258" y="16605"/>
                </a:lnTo>
                <a:lnTo>
                  <a:pt x="2561301" y="15794"/>
                </a:lnTo>
                <a:lnTo>
                  <a:pt x="2558058" y="12552"/>
                </a:lnTo>
                <a:lnTo>
                  <a:pt x="2557248" y="10595"/>
                </a:lnTo>
                <a:lnTo>
                  <a:pt x="2557248" y="6010"/>
                </a:lnTo>
                <a:lnTo>
                  <a:pt x="2558058" y="4053"/>
                </a:lnTo>
                <a:lnTo>
                  <a:pt x="2561301" y="810"/>
                </a:lnTo>
                <a:lnTo>
                  <a:pt x="2563258" y="0"/>
                </a:lnTo>
                <a:lnTo>
                  <a:pt x="2567844" y="0"/>
                </a:lnTo>
                <a:lnTo>
                  <a:pt x="2569800" y="810"/>
                </a:lnTo>
                <a:lnTo>
                  <a:pt x="2573043" y="4053"/>
                </a:lnTo>
                <a:lnTo>
                  <a:pt x="2573853" y="6010"/>
                </a:lnTo>
                <a:lnTo>
                  <a:pt x="2573853" y="10595"/>
                </a:lnTo>
                <a:lnTo>
                  <a:pt x="2573043" y="12552"/>
                </a:lnTo>
                <a:lnTo>
                  <a:pt x="2569800" y="15794"/>
                </a:lnTo>
                <a:lnTo>
                  <a:pt x="2567844" y="16605"/>
                </a:lnTo>
                <a:close/>
              </a:path>
              <a:path w="7057390" h="17145">
                <a:moveTo>
                  <a:pt x="2601054" y="16605"/>
                </a:moveTo>
                <a:lnTo>
                  <a:pt x="2596469" y="16605"/>
                </a:lnTo>
                <a:lnTo>
                  <a:pt x="2594512" y="15794"/>
                </a:lnTo>
                <a:lnTo>
                  <a:pt x="2591269" y="12552"/>
                </a:lnTo>
                <a:lnTo>
                  <a:pt x="2590459" y="10595"/>
                </a:lnTo>
                <a:lnTo>
                  <a:pt x="2590459" y="6010"/>
                </a:lnTo>
                <a:lnTo>
                  <a:pt x="2591269" y="4053"/>
                </a:lnTo>
                <a:lnTo>
                  <a:pt x="2594512" y="810"/>
                </a:lnTo>
                <a:lnTo>
                  <a:pt x="2596469" y="0"/>
                </a:lnTo>
                <a:lnTo>
                  <a:pt x="2601054" y="0"/>
                </a:lnTo>
                <a:lnTo>
                  <a:pt x="2603011" y="810"/>
                </a:lnTo>
                <a:lnTo>
                  <a:pt x="2606254" y="4053"/>
                </a:lnTo>
                <a:lnTo>
                  <a:pt x="2607064" y="6010"/>
                </a:lnTo>
                <a:lnTo>
                  <a:pt x="2607064" y="10595"/>
                </a:lnTo>
                <a:lnTo>
                  <a:pt x="2606254" y="12552"/>
                </a:lnTo>
                <a:lnTo>
                  <a:pt x="2603011" y="15794"/>
                </a:lnTo>
                <a:lnTo>
                  <a:pt x="2601054" y="16605"/>
                </a:lnTo>
                <a:close/>
              </a:path>
              <a:path w="7057390" h="17145">
                <a:moveTo>
                  <a:pt x="2634266" y="16605"/>
                </a:moveTo>
                <a:lnTo>
                  <a:pt x="2629680" y="16605"/>
                </a:lnTo>
                <a:lnTo>
                  <a:pt x="2627723" y="15794"/>
                </a:lnTo>
                <a:lnTo>
                  <a:pt x="2624480" y="12552"/>
                </a:lnTo>
                <a:lnTo>
                  <a:pt x="2623670" y="10595"/>
                </a:lnTo>
                <a:lnTo>
                  <a:pt x="2623670" y="6010"/>
                </a:lnTo>
                <a:lnTo>
                  <a:pt x="2624480" y="4053"/>
                </a:lnTo>
                <a:lnTo>
                  <a:pt x="2627723" y="810"/>
                </a:lnTo>
                <a:lnTo>
                  <a:pt x="2629680" y="0"/>
                </a:lnTo>
                <a:lnTo>
                  <a:pt x="2634266" y="0"/>
                </a:lnTo>
                <a:lnTo>
                  <a:pt x="2636222" y="810"/>
                </a:lnTo>
                <a:lnTo>
                  <a:pt x="2639465" y="4053"/>
                </a:lnTo>
                <a:lnTo>
                  <a:pt x="2640275" y="6010"/>
                </a:lnTo>
                <a:lnTo>
                  <a:pt x="2640275" y="10595"/>
                </a:lnTo>
                <a:lnTo>
                  <a:pt x="2639465" y="12552"/>
                </a:lnTo>
                <a:lnTo>
                  <a:pt x="2636222" y="15794"/>
                </a:lnTo>
                <a:lnTo>
                  <a:pt x="2634266" y="16605"/>
                </a:lnTo>
                <a:close/>
              </a:path>
              <a:path w="7057390" h="17145">
                <a:moveTo>
                  <a:pt x="2667476" y="16605"/>
                </a:moveTo>
                <a:lnTo>
                  <a:pt x="2662891" y="16605"/>
                </a:lnTo>
                <a:lnTo>
                  <a:pt x="2660934" y="15794"/>
                </a:lnTo>
                <a:lnTo>
                  <a:pt x="2657691" y="12552"/>
                </a:lnTo>
                <a:lnTo>
                  <a:pt x="2656881" y="10595"/>
                </a:lnTo>
                <a:lnTo>
                  <a:pt x="2656881" y="6010"/>
                </a:lnTo>
                <a:lnTo>
                  <a:pt x="2657691" y="4053"/>
                </a:lnTo>
                <a:lnTo>
                  <a:pt x="2660934" y="810"/>
                </a:lnTo>
                <a:lnTo>
                  <a:pt x="2662891" y="0"/>
                </a:lnTo>
                <a:lnTo>
                  <a:pt x="2667476" y="0"/>
                </a:lnTo>
                <a:lnTo>
                  <a:pt x="2669433" y="810"/>
                </a:lnTo>
                <a:lnTo>
                  <a:pt x="2672676" y="4053"/>
                </a:lnTo>
                <a:lnTo>
                  <a:pt x="2673486" y="6010"/>
                </a:lnTo>
                <a:lnTo>
                  <a:pt x="2673486" y="10595"/>
                </a:lnTo>
                <a:lnTo>
                  <a:pt x="2672676" y="12552"/>
                </a:lnTo>
                <a:lnTo>
                  <a:pt x="2669433" y="15794"/>
                </a:lnTo>
                <a:lnTo>
                  <a:pt x="2667476" y="16605"/>
                </a:lnTo>
                <a:close/>
              </a:path>
              <a:path w="7057390" h="17145">
                <a:moveTo>
                  <a:pt x="2700687" y="16605"/>
                </a:moveTo>
                <a:lnTo>
                  <a:pt x="2696102" y="16605"/>
                </a:lnTo>
                <a:lnTo>
                  <a:pt x="2694145" y="15794"/>
                </a:lnTo>
                <a:lnTo>
                  <a:pt x="2690902" y="12552"/>
                </a:lnTo>
                <a:lnTo>
                  <a:pt x="2690092" y="10595"/>
                </a:lnTo>
                <a:lnTo>
                  <a:pt x="2690092" y="6010"/>
                </a:lnTo>
                <a:lnTo>
                  <a:pt x="2690902" y="4053"/>
                </a:lnTo>
                <a:lnTo>
                  <a:pt x="2694145" y="810"/>
                </a:lnTo>
                <a:lnTo>
                  <a:pt x="2696102" y="0"/>
                </a:lnTo>
                <a:lnTo>
                  <a:pt x="2700687" y="0"/>
                </a:lnTo>
                <a:lnTo>
                  <a:pt x="2702644" y="810"/>
                </a:lnTo>
                <a:lnTo>
                  <a:pt x="2705887" y="4053"/>
                </a:lnTo>
                <a:lnTo>
                  <a:pt x="2706697" y="6010"/>
                </a:lnTo>
                <a:lnTo>
                  <a:pt x="2706697" y="10595"/>
                </a:lnTo>
                <a:lnTo>
                  <a:pt x="2705887" y="12552"/>
                </a:lnTo>
                <a:lnTo>
                  <a:pt x="2702644" y="15794"/>
                </a:lnTo>
                <a:lnTo>
                  <a:pt x="2700687" y="16605"/>
                </a:lnTo>
                <a:close/>
              </a:path>
              <a:path w="7057390" h="17145">
                <a:moveTo>
                  <a:pt x="2733898" y="16605"/>
                </a:moveTo>
                <a:lnTo>
                  <a:pt x="2729313" y="16605"/>
                </a:lnTo>
                <a:lnTo>
                  <a:pt x="2727356" y="15794"/>
                </a:lnTo>
                <a:lnTo>
                  <a:pt x="2724113" y="12552"/>
                </a:lnTo>
                <a:lnTo>
                  <a:pt x="2723303" y="10595"/>
                </a:lnTo>
                <a:lnTo>
                  <a:pt x="2723303" y="6010"/>
                </a:lnTo>
                <a:lnTo>
                  <a:pt x="2724113" y="4053"/>
                </a:lnTo>
                <a:lnTo>
                  <a:pt x="2727356" y="810"/>
                </a:lnTo>
                <a:lnTo>
                  <a:pt x="2729313" y="0"/>
                </a:lnTo>
                <a:lnTo>
                  <a:pt x="2733898" y="0"/>
                </a:lnTo>
                <a:lnTo>
                  <a:pt x="2735855" y="810"/>
                </a:lnTo>
                <a:lnTo>
                  <a:pt x="2739098" y="4053"/>
                </a:lnTo>
                <a:lnTo>
                  <a:pt x="2739908" y="6010"/>
                </a:lnTo>
                <a:lnTo>
                  <a:pt x="2739908" y="10595"/>
                </a:lnTo>
                <a:lnTo>
                  <a:pt x="2739098" y="12552"/>
                </a:lnTo>
                <a:lnTo>
                  <a:pt x="2735855" y="15794"/>
                </a:lnTo>
                <a:lnTo>
                  <a:pt x="2733898" y="16605"/>
                </a:lnTo>
                <a:close/>
              </a:path>
              <a:path w="7057390" h="17145">
                <a:moveTo>
                  <a:pt x="2767109" y="16605"/>
                </a:moveTo>
                <a:lnTo>
                  <a:pt x="2762524" y="16605"/>
                </a:lnTo>
                <a:lnTo>
                  <a:pt x="2760567" y="15794"/>
                </a:lnTo>
                <a:lnTo>
                  <a:pt x="2757325" y="12552"/>
                </a:lnTo>
                <a:lnTo>
                  <a:pt x="2756514" y="10595"/>
                </a:lnTo>
                <a:lnTo>
                  <a:pt x="2756514" y="6010"/>
                </a:lnTo>
                <a:lnTo>
                  <a:pt x="2757325" y="4053"/>
                </a:lnTo>
                <a:lnTo>
                  <a:pt x="2760567" y="810"/>
                </a:lnTo>
                <a:lnTo>
                  <a:pt x="2762524" y="0"/>
                </a:lnTo>
                <a:lnTo>
                  <a:pt x="2767109" y="0"/>
                </a:lnTo>
                <a:lnTo>
                  <a:pt x="2769066" y="810"/>
                </a:lnTo>
                <a:lnTo>
                  <a:pt x="2772309" y="4053"/>
                </a:lnTo>
                <a:lnTo>
                  <a:pt x="2773119" y="6010"/>
                </a:lnTo>
                <a:lnTo>
                  <a:pt x="2773119" y="10595"/>
                </a:lnTo>
                <a:lnTo>
                  <a:pt x="2772309" y="12552"/>
                </a:lnTo>
                <a:lnTo>
                  <a:pt x="2769066" y="15794"/>
                </a:lnTo>
                <a:lnTo>
                  <a:pt x="2767109" y="16605"/>
                </a:lnTo>
                <a:close/>
              </a:path>
              <a:path w="7057390" h="17145">
                <a:moveTo>
                  <a:pt x="2800320" y="16605"/>
                </a:moveTo>
                <a:lnTo>
                  <a:pt x="2795735" y="16605"/>
                </a:lnTo>
                <a:lnTo>
                  <a:pt x="2793778" y="15794"/>
                </a:lnTo>
                <a:lnTo>
                  <a:pt x="2790536" y="12552"/>
                </a:lnTo>
                <a:lnTo>
                  <a:pt x="2789725" y="10595"/>
                </a:lnTo>
                <a:lnTo>
                  <a:pt x="2789725" y="6010"/>
                </a:lnTo>
                <a:lnTo>
                  <a:pt x="2790536" y="4053"/>
                </a:lnTo>
                <a:lnTo>
                  <a:pt x="2793778" y="810"/>
                </a:lnTo>
                <a:lnTo>
                  <a:pt x="2795735" y="0"/>
                </a:lnTo>
                <a:lnTo>
                  <a:pt x="2800320" y="0"/>
                </a:lnTo>
                <a:lnTo>
                  <a:pt x="2802277" y="810"/>
                </a:lnTo>
                <a:lnTo>
                  <a:pt x="2805520" y="4053"/>
                </a:lnTo>
                <a:lnTo>
                  <a:pt x="2806330" y="6010"/>
                </a:lnTo>
                <a:lnTo>
                  <a:pt x="2806330" y="10595"/>
                </a:lnTo>
                <a:lnTo>
                  <a:pt x="2805520" y="12552"/>
                </a:lnTo>
                <a:lnTo>
                  <a:pt x="2802277" y="15794"/>
                </a:lnTo>
                <a:lnTo>
                  <a:pt x="2800320" y="16605"/>
                </a:lnTo>
                <a:close/>
              </a:path>
              <a:path w="7057390" h="17145">
                <a:moveTo>
                  <a:pt x="2833531" y="16605"/>
                </a:moveTo>
                <a:lnTo>
                  <a:pt x="2828946" y="16605"/>
                </a:lnTo>
                <a:lnTo>
                  <a:pt x="2826989" y="15794"/>
                </a:lnTo>
                <a:lnTo>
                  <a:pt x="2823747" y="12552"/>
                </a:lnTo>
                <a:lnTo>
                  <a:pt x="2822936" y="10595"/>
                </a:lnTo>
                <a:lnTo>
                  <a:pt x="2822936" y="6010"/>
                </a:lnTo>
                <a:lnTo>
                  <a:pt x="2823747" y="4053"/>
                </a:lnTo>
                <a:lnTo>
                  <a:pt x="2826989" y="810"/>
                </a:lnTo>
                <a:lnTo>
                  <a:pt x="2828946" y="0"/>
                </a:lnTo>
                <a:lnTo>
                  <a:pt x="2833531" y="0"/>
                </a:lnTo>
                <a:lnTo>
                  <a:pt x="2835488" y="810"/>
                </a:lnTo>
                <a:lnTo>
                  <a:pt x="2838731" y="4053"/>
                </a:lnTo>
                <a:lnTo>
                  <a:pt x="2839541" y="6010"/>
                </a:lnTo>
                <a:lnTo>
                  <a:pt x="2839541" y="10595"/>
                </a:lnTo>
                <a:lnTo>
                  <a:pt x="2838731" y="12552"/>
                </a:lnTo>
                <a:lnTo>
                  <a:pt x="2835488" y="15794"/>
                </a:lnTo>
                <a:lnTo>
                  <a:pt x="2833531" y="16605"/>
                </a:lnTo>
                <a:close/>
              </a:path>
              <a:path w="7057390" h="17145">
                <a:moveTo>
                  <a:pt x="2866742" y="16605"/>
                </a:moveTo>
                <a:lnTo>
                  <a:pt x="2862157" y="16605"/>
                </a:lnTo>
                <a:lnTo>
                  <a:pt x="2860200" y="15794"/>
                </a:lnTo>
                <a:lnTo>
                  <a:pt x="2856958" y="12552"/>
                </a:lnTo>
                <a:lnTo>
                  <a:pt x="2856147" y="10595"/>
                </a:lnTo>
                <a:lnTo>
                  <a:pt x="2856147" y="6010"/>
                </a:lnTo>
                <a:lnTo>
                  <a:pt x="2856958" y="4053"/>
                </a:lnTo>
                <a:lnTo>
                  <a:pt x="2860200" y="810"/>
                </a:lnTo>
                <a:lnTo>
                  <a:pt x="2862157" y="0"/>
                </a:lnTo>
                <a:lnTo>
                  <a:pt x="2866742" y="0"/>
                </a:lnTo>
                <a:lnTo>
                  <a:pt x="2868699" y="810"/>
                </a:lnTo>
                <a:lnTo>
                  <a:pt x="2871942" y="4053"/>
                </a:lnTo>
                <a:lnTo>
                  <a:pt x="2872752" y="6010"/>
                </a:lnTo>
                <a:lnTo>
                  <a:pt x="2872752" y="10595"/>
                </a:lnTo>
                <a:lnTo>
                  <a:pt x="2871942" y="12552"/>
                </a:lnTo>
                <a:lnTo>
                  <a:pt x="2868699" y="15794"/>
                </a:lnTo>
                <a:lnTo>
                  <a:pt x="2866742" y="16605"/>
                </a:lnTo>
                <a:close/>
              </a:path>
              <a:path w="7057390" h="17145">
                <a:moveTo>
                  <a:pt x="2899953" y="16605"/>
                </a:moveTo>
                <a:lnTo>
                  <a:pt x="2895368" y="16605"/>
                </a:lnTo>
                <a:lnTo>
                  <a:pt x="2893411" y="15794"/>
                </a:lnTo>
                <a:lnTo>
                  <a:pt x="2890168" y="12552"/>
                </a:lnTo>
                <a:lnTo>
                  <a:pt x="2889358" y="10595"/>
                </a:lnTo>
                <a:lnTo>
                  <a:pt x="2889358" y="6010"/>
                </a:lnTo>
                <a:lnTo>
                  <a:pt x="2890168" y="4053"/>
                </a:lnTo>
                <a:lnTo>
                  <a:pt x="2893411" y="810"/>
                </a:lnTo>
                <a:lnTo>
                  <a:pt x="2895368" y="0"/>
                </a:lnTo>
                <a:lnTo>
                  <a:pt x="2899953" y="0"/>
                </a:lnTo>
                <a:lnTo>
                  <a:pt x="2901910" y="810"/>
                </a:lnTo>
                <a:lnTo>
                  <a:pt x="2905153" y="4053"/>
                </a:lnTo>
                <a:lnTo>
                  <a:pt x="2905963" y="6010"/>
                </a:lnTo>
                <a:lnTo>
                  <a:pt x="2905963" y="10595"/>
                </a:lnTo>
                <a:lnTo>
                  <a:pt x="2905153" y="12552"/>
                </a:lnTo>
                <a:lnTo>
                  <a:pt x="2901910" y="15794"/>
                </a:lnTo>
                <a:lnTo>
                  <a:pt x="2899953" y="16605"/>
                </a:lnTo>
                <a:close/>
              </a:path>
              <a:path w="7057390" h="17145">
                <a:moveTo>
                  <a:pt x="2933164" y="16605"/>
                </a:moveTo>
                <a:lnTo>
                  <a:pt x="2928579" y="16605"/>
                </a:lnTo>
                <a:lnTo>
                  <a:pt x="2926622" y="15794"/>
                </a:lnTo>
                <a:lnTo>
                  <a:pt x="2923380" y="12552"/>
                </a:lnTo>
                <a:lnTo>
                  <a:pt x="2922569" y="10595"/>
                </a:lnTo>
                <a:lnTo>
                  <a:pt x="2922569" y="6010"/>
                </a:lnTo>
                <a:lnTo>
                  <a:pt x="2923380" y="4053"/>
                </a:lnTo>
                <a:lnTo>
                  <a:pt x="2926622" y="810"/>
                </a:lnTo>
                <a:lnTo>
                  <a:pt x="2928579" y="0"/>
                </a:lnTo>
                <a:lnTo>
                  <a:pt x="2933164" y="0"/>
                </a:lnTo>
                <a:lnTo>
                  <a:pt x="2935121" y="810"/>
                </a:lnTo>
                <a:lnTo>
                  <a:pt x="2938364" y="4053"/>
                </a:lnTo>
                <a:lnTo>
                  <a:pt x="2939174" y="6010"/>
                </a:lnTo>
                <a:lnTo>
                  <a:pt x="2939174" y="10595"/>
                </a:lnTo>
                <a:lnTo>
                  <a:pt x="2938364" y="12552"/>
                </a:lnTo>
                <a:lnTo>
                  <a:pt x="2935121" y="15794"/>
                </a:lnTo>
                <a:lnTo>
                  <a:pt x="2933164" y="16605"/>
                </a:lnTo>
                <a:close/>
              </a:path>
              <a:path w="7057390" h="17145">
                <a:moveTo>
                  <a:pt x="2966375" y="16605"/>
                </a:moveTo>
                <a:lnTo>
                  <a:pt x="2961790" y="16605"/>
                </a:lnTo>
                <a:lnTo>
                  <a:pt x="2959833" y="15794"/>
                </a:lnTo>
                <a:lnTo>
                  <a:pt x="2956591" y="12552"/>
                </a:lnTo>
                <a:lnTo>
                  <a:pt x="2955780" y="10595"/>
                </a:lnTo>
                <a:lnTo>
                  <a:pt x="2955780" y="6010"/>
                </a:lnTo>
                <a:lnTo>
                  <a:pt x="2956591" y="4053"/>
                </a:lnTo>
                <a:lnTo>
                  <a:pt x="2959833" y="810"/>
                </a:lnTo>
                <a:lnTo>
                  <a:pt x="2961790" y="0"/>
                </a:lnTo>
                <a:lnTo>
                  <a:pt x="2966375" y="0"/>
                </a:lnTo>
                <a:lnTo>
                  <a:pt x="2968332" y="810"/>
                </a:lnTo>
                <a:lnTo>
                  <a:pt x="2971575" y="4053"/>
                </a:lnTo>
                <a:lnTo>
                  <a:pt x="2972385" y="6010"/>
                </a:lnTo>
                <a:lnTo>
                  <a:pt x="2972385" y="10595"/>
                </a:lnTo>
                <a:lnTo>
                  <a:pt x="2971575" y="12552"/>
                </a:lnTo>
                <a:lnTo>
                  <a:pt x="2968332" y="15794"/>
                </a:lnTo>
                <a:lnTo>
                  <a:pt x="2966375" y="16605"/>
                </a:lnTo>
                <a:close/>
              </a:path>
              <a:path w="7057390" h="17145">
                <a:moveTo>
                  <a:pt x="2999587" y="16605"/>
                </a:moveTo>
                <a:lnTo>
                  <a:pt x="2995001" y="16605"/>
                </a:lnTo>
                <a:lnTo>
                  <a:pt x="2993044" y="15794"/>
                </a:lnTo>
                <a:lnTo>
                  <a:pt x="2989802" y="12552"/>
                </a:lnTo>
                <a:lnTo>
                  <a:pt x="2988991" y="10595"/>
                </a:lnTo>
                <a:lnTo>
                  <a:pt x="2988991" y="6010"/>
                </a:lnTo>
                <a:lnTo>
                  <a:pt x="2989802" y="4053"/>
                </a:lnTo>
                <a:lnTo>
                  <a:pt x="2993044" y="810"/>
                </a:lnTo>
                <a:lnTo>
                  <a:pt x="2995001" y="0"/>
                </a:lnTo>
                <a:lnTo>
                  <a:pt x="2999587" y="0"/>
                </a:lnTo>
                <a:lnTo>
                  <a:pt x="3001543" y="810"/>
                </a:lnTo>
                <a:lnTo>
                  <a:pt x="3004786" y="4053"/>
                </a:lnTo>
                <a:lnTo>
                  <a:pt x="3005596" y="6010"/>
                </a:lnTo>
                <a:lnTo>
                  <a:pt x="3005596" y="10595"/>
                </a:lnTo>
                <a:lnTo>
                  <a:pt x="3004786" y="12552"/>
                </a:lnTo>
                <a:lnTo>
                  <a:pt x="3001543" y="15794"/>
                </a:lnTo>
                <a:lnTo>
                  <a:pt x="2999587" y="16605"/>
                </a:lnTo>
                <a:close/>
              </a:path>
              <a:path w="7057390" h="17145">
                <a:moveTo>
                  <a:pt x="3032798" y="16605"/>
                </a:moveTo>
                <a:lnTo>
                  <a:pt x="3028212" y="16605"/>
                </a:lnTo>
                <a:lnTo>
                  <a:pt x="3026255" y="15794"/>
                </a:lnTo>
                <a:lnTo>
                  <a:pt x="3023013" y="12552"/>
                </a:lnTo>
                <a:lnTo>
                  <a:pt x="3022202" y="10595"/>
                </a:lnTo>
                <a:lnTo>
                  <a:pt x="3022202" y="6010"/>
                </a:lnTo>
                <a:lnTo>
                  <a:pt x="3023013" y="4053"/>
                </a:lnTo>
                <a:lnTo>
                  <a:pt x="3026255" y="810"/>
                </a:lnTo>
                <a:lnTo>
                  <a:pt x="3028212" y="0"/>
                </a:lnTo>
                <a:lnTo>
                  <a:pt x="3032798" y="0"/>
                </a:lnTo>
                <a:lnTo>
                  <a:pt x="3034754" y="810"/>
                </a:lnTo>
                <a:lnTo>
                  <a:pt x="3037997" y="4053"/>
                </a:lnTo>
                <a:lnTo>
                  <a:pt x="3038807" y="6010"/>
                </a:lnTo>
                <a:lnTo>
                  <a:pt x="3038807" y="10595"/>
                </a:lnTo>
                <a:lnTo>
                  <a:pt x="3037997" y="12552"/>
                </a:lnTo>
                <a:lnTo>
                  <a:pt x="3034754" y="15794"/>
                </a:lnTo>
                <a:lnTo>
                  <a:pt x="3032798" y="16605"/>
                </a:lnTo>
                <a:close/>
              </a:path>
              <a:path w="7057390" h="17145">
                <a:moveTo>
                  <a:pt x="3066009" y="16605"/>
                </a:moveTo>
                <a:lnTo>
                  <a:pt x="3061423" y="16605"/>
                </a:lnTo>
                <a:lnTo>
                  <a:pt x="3059466" y="15794"/>
                </a:lnTo>
                <a:lnTo>
                  <a:pt x="3056224" y="12552"/>
                </a:lnTo>
                <a:lnTo>
                  <a:pt x="3055413" y="10595"/>
                </a:lnTo>
                <a:lnTo>
                  <a:pt x="3055413" y="6010"/>
                </a:lnTo>
                <a:lnTo>
                  <a:pt x="3056224" y="4053"/>
                </a:lnTo>
                <a:lnTo>
                  <a:pt x="3059466" y="810"/>
                </a:lnTo>
                <a:lnTo>
                  <a:pt x="3061423" y="0"/>
                </a:lnTo>
                <a:lnTo>
                  <a:pt x="3066009" y="0"/>
                </a:lnTo>
                <a:lnTo>
                  <a:pt x="3067965" y="810"/>
                </a:lnTo>
                <a:lnTo>
                  <a:pt x="3071208" y="4053"/>
                </a:lnTo>
                <a:lnTo>
                  <a:pt x="3072018" y="6010"/>
                </a:lnTo>
                <a:lnTo>
                  <a:pt x="3072018" y="10595"/>
                </a:lnTo>
                <a:lnTo>
                  <a:pt x="3071208" y="12552"/>
                </a:lnTo>
                <a:lnTo>
                  <a:pt x="3067965" y="15794"/>
                </a:lnTo>
                <a:lnTo>
                  <a:pt x="3066009" y="16605"/>
                </a:lnTo>
                <a:close/>
              </a:path>
              <a:path w="7057390" h="17145">
                <a:moveTo>
                  <a:pt x="3099220" y="16605"/>
                </a:moveTo>
                <a:lnTo>
                  <a:pt x="3094634" y="16605"/>
                </a:lnTo>
                <a:lnTo>
                  <a:pt x="3092677" y="15794"/>
                </a:lnTo>
                <a:lnTo>
                  <a:pt x="3089435" y="12552"/>
                </a:lnTo>
                <a:lnTo>
                  <a:pt x="3088624" y="10595"/>
                </a:lnTo>
                <a:lnTo>
                  <a:pt x="3088624" y="6010"/>
                </a:lnTo>
                <a:lnTo>
                  <a:pt x="3089435" y="4053"/>
                </a:lnTo>
                <a:lnTo>
                  <a:pt x="3092677" y="810"/>
                </a:lnTo>
                <a:lnTo>
                  <a:pt x="3094634" y="0"/>
                </a:lnTo>
                <a:lnTo>
                  <a:pt x="3099220" y="0"/>
                </a:lnTo>
                <a:lnTo>
                  <a:pt x="3101177" y="810"/>
                </a:lnTo>
                <a:lnTo>
                  <a:pt x="3104419" y="4053"/>
                </a:lnTo>
                <a:lnTo>
                  <a:pt x="3105229" y="6010"/>
                </a:lnTo>
                <a:lnTo>
                  <a:pt x="3105229" y="10595"/>
                </a:lnTo>
                <a:lnTo>
                  <a:pt x="3104419" y="12552"/>
                </a:lnTo>
                <a:lnTo>
                  <a:pt x="3101177" y="15794"/>
                </a:lnTo>
                <a:lnTo>
                  <a:pt x="3099220" y="16605"/>
                </a:lnTo>
                <a:close/>
              </a:path>
              <a:path w="7057390" h="17145">
                <a:moveTo>
                  <a:pt x="3132431" y="16605"/>
                </a:moveTo>
                <a:lnTo>
                  <a:pt x="3127845" y="16605"/>
                </a:lnTo>
                <a:lnTo>
                  <a:pt x="3125888" y="15794"/>
                </a:lnTo>
                <a:lnTo>
                  <a:pt x="3122646" y="12552"/>
                </a:lnTo>
                <a:lnTo>
                  <a:pt x="3121835" y="10595"/>
                </a:lnTo>
                <a:lnTo>
                  <a:pt x="3121835" y="6010"/>
                </a:lnTo>
                <a:lnTo>
                  <a:pt x="3122646" y="4053"/>
                </a:lnTo>
                <a:lnTo>
                  <a:pt x="3125888" y="810"/>
                </a:lnTo>
                <a:lnTo>
                  <a:pt x="3127845" y="0"/>
                </a:lnTo>
                <a:lnTo>
                  <a:pt x="3132431" y="0"/>
                </a:lnTo>
                <a:lnTo>
                  <a:pt x="3134388" y="810"/>
                </a:lnTo>
                <a:lnTo>
                  <a:pt x="3137630" y="4053"/>
                </a:lnTo>
                <a:lnTo>
                  <a:pt x="3138441" y="6010"/>
                </a:lnTo>
                <a:lnTo>
                  <a:pt x="3138441" y="10595"/>
                </a:lnTo>
                <a:lnTo>
                  <a:pt x="3137630" y="12552"/>
                </a:lnTo>
                <a:lnTo>
                  <a:pt x="3134388" y="15794"/>
                </a:lnTo>
                <a:lnTo>
                  <a:pt x="3132431" y="16605"/>
                </a:lnTo>
                <a:close/>
              </a:path>
              <a:path w="7057390" h="17145">
                <a:moveTo>
                  <a:pt x="3165641" y="16605"/>
                </a:moveTo>
                <a:lnTo>
                  <a:pt x="3161056" y="16605"/>
                </a:lnTo>
                <a:lnTo>
                  <a:pt x="3159099" y="15794"/>
                </a:lnTo>
                <a:lnTo>
                  <a:pt x="3155857" y="12552"/>
                </a:lnTo>
                <a:lnTo>
                  <a:pt x="3155046" y="10595"/>
                </a:lnTo>
                <a:lnTo>
                  <a:pt x="3155046" y="6010"/>
                </a:lnTo>
                <a:lnTo>
                  <a:pt x="3155857" y="4053"/>
                </a:lnTo>
                <a:lnTo>
                  <a:pt x="3159099" y="810"/>
                </a:lnTo>
                <a:lnTo>
                  <a:pt x="3161056" y="0"/>
                </a:lnTo>
                <a:lnTo>
                  <a:pt x="3165641" y="0"/>
                </a:lnTo>
                <a:lnTo>
                  <a:pt x="3167598" y="810"/>
                </a:lnTo>
                <a:lnTo>
                  <a:pt x="3170841" y="4053"/>
                </a:lnTo>
                <a:lnTo>
                  <a:pt x="3171651" y="6010"/>
                </a:lnTo>
                <a:lnTo>
                  <a:pt x="3171651" y="10595"/>
                </a:lnTo>
                <a:lnTo>
                  <a:pt x="3170841" y="12552"/>
                </a:lnTo>
                <a:lnTo>
                  <a:pt x="3167598" y="15794"/>
                </a:lnTo>
                <a:lnTo>
                  <a:pt x="3165641" y="16605"/>
                </a:lnTo>
                <a:close/>
              </a:path>
              <a:path w="7057390" h="17145">
                <a:moveTo>
                  <a:pt x="3198853" y="16605"/>
                </a:moveTo>
                <a:lnTo>
                  <a:pt x="3194267" y="16605"/>
                </a:lnTo>
                <a:lnTo>
                  <a:pt x="3192310" y="15794"/>
                </a:lnTo>
                <a:lnTo>
                  <a:pt x="3189068" y="12552"/>
                </a:lnTo>
                <a:lnTo>
                  <a:pt x="3188257" y="10595"/>
                </a:lnTo>
                <a:lnTo>
                  <a:pt x="3188257" y="6010"/>
                </a:lnTo>
                <a:lnTo>
                  <a:pt x="3189068" y="4053"/>
                </a:lnTo>
                <a:lnTo>
                  <a:pt x="3192310" y="810"/>
                </a:lnTo>
                <a:lnTo>
                  <a:pt x="3194267" y="0"/>
                </a:lnTo>
                <a:lnTo>
                  <a:pt x="3198853" y="0"/>
                </a:lnTo>
                <a:lnTo>
                  <a:pt x="3200810" y="810"/>
                </a:lnTo>
                <a:lnTo>
                  <a:pt x="3204052" y="4053"/>
                </a:lnTo>
                <a:lnTo>
                  <a:pt x="3204863" y="6010"/>
                </a:lnTo>
                <a:lnTo>
                  <a:pt x="3204863" y="10595"/>
                </a:lnTo>
                <a:lnTo>
                  <a:pt x="3204052" y="12552"/>
                </a:lnTo>
                <a:lnTo>
                  <a:pt x="3200810" y="15794"/>
                </a:lnTo>
                <a:lnTo>
                  <a:pt x="3198853" y="16605"/>
                </a:lnTo>
                <a:close/>
              </a:path>
              <a:path w="7057390" h="17145">
                <a:moveTo>
                  <a:pt x="3232063" y="16605"/>
                </a:moveTo>
                <a:lnTo>
                  <a:pt x="3227478" y="16605"/>
                </a:lnTo>
                <a:lnTo>
                  <a:pt x="3225521" y="15794"/>
                </a:lnTo>
                <a:lnTo>
                  <a:pt x="3222279" y="12552"/>
                </a:lnTo>
                <a:lnTo>
                  <a:pt x="3221468" y="10595"/>
                </a:lnTo>
                <a:lnTo>
                  <a:pt x="3221468" y="6010"/>
                </a:lnTo>
                <a:lnTo>
                  <a:pt x="3222279" y="4053"/>
                </a:lnTo>
                <a:lnTo>
                  <a:pt x="3225521" y="810"/>
                </a:lnTo>
                <a:lnTo>
                  <a:pt x="3227478" y="0"/>
                </a:lnTo>
                <a:lnTo>
                  <a:pt x="3232063" y="0"/>
                </a:lnTo>
                <a:lnTo>
                  <a:pt x="3234020" y="810"/>
                </a:lnTo>
                <a:lnTo>
                  <a:pt x="3237263" y="4053"/>
                </a:lnTo>
                <a:lnTo>
                  <a:pt x="3238073" y="6010"/>
                </a:lnTo>
                <a:lnTo>
                  <a:pt x="3238073" y="10595"/>
                </a:lnTo>
                <a:lnTo>
                  <a:pt x="3237263" y="12552"/>
                </a:lnTo>
                <a:lnTo>
                  <a:pt x="3234020" y="15794"/>
                </a:lnTo>
                <a:lnTo>
                  <a:pt x="3232063" y="16605"/>
                </a:lnTo>
                <a:close/>
              </a:path>
              <a:path w="7057390" h="17145">
                <a:moveTo>
                  <a:pt x="3265275" y="16605"/>
                </a:moveTo>
                <a:lnTo>
                  <a:pt x="3260689" y="16605"/>
                </a:lnTo>
                <a:lnTo>
                  <a:pt x="3258732" y="15794"/>
                </a:lnTo>
                <a:lnTo>
                  <a:pt x="3255490" y="12552"/>
                </a:lnTo>
                <a:lnTo>
                  <a:pt x="3254679" y="10595"/>
                </a:lnTo>
                <a:lnTo>
                  <a:pt x="3254679" y="6010"/>
                </a:lnTo>
                <a:lnTo>
                  <a:pt x="3255490" y="4053"/>
                </a:lnTo>
                <a:lnTo>
                  <a:pt x="3258732" y="810"/>
                </a:lnTo>
                <a:lnTo>
                  <a:pt x="3260689" y="0"/>
                </a:lnTo>
                <a:lnTo>
                  <a:pt x="3265275" y="0"/>
                </a:lnTo>
                <a:lnTo>
                  <a:pt x="3267232" y="810"/>
                </a:lnTo>
                <a:lnTo>
                  <a:pt x="3270474" y="4053"/>
                </a:lnTo>
                <a:lnTo>
                  <a:pt x="3271285" y="6010"/>
                </a:lnTo>
                <a:lnTo>
                  <a:pt x="3271285" y="10595"/>
                </a:lnTo>
                <a:lnTo>
                  <a:pt x="3270474" y="12552"/>
                </a:lnTo>
                <a:lnTo>
                  <a:pt x="3267232" y="15794"/>
                </a:lnTo>
                <a:lnTo>
                  <a:pt x="3265275" y="16605"/>
                </a:lnTo>
                <a:close/>
              </a:path>
              <a:path w="7057390" h="17145">
                <a:moveTo>
                  <a:pt x="3298486" y="16605"/>
                </a:moveTo>
                <a:lnTo>
                  <a:pt x="3293900" y="16605"/>
                </a:lnTo>
                <a:lnTo>
                  <a:pt x="3291943" y="15794"/>
                </a:lnTo>
                <a:lnTo>
                  <a:pt x="3288701" y="12552"/>
                </a:lnTo>
                <a:lnTo>
                  <a:pt x="3287890" y="10595"/>
                </a:lnTo>
                <a:lnTo>
                  <a:pt x="3287890" y="6010"/>
                </a:lnTo>
                <a:lnTo>
                  <a:pt x="3288701" y="4053"/>
                </a:lnTo>
                <a:lnTo>
                  <a:pt x="3291943" y="810"/>
                </a:lnTo>
                <a:lnTo>
                  <a:pt x="3293900" y="0"/>
                </a:lnTo>
                <a:lnTo>
                  <a:pt x="3298486" y="0"/>
                </a:lnTo>
                <a:lnTo>
                  <a:pt x="3300443" y="810"/>
                </a:lnTo>
                <a:lnTo>
                  <a:pt x="3303685" y="4053"/>
                </a:lnTo>
                <a:lnTo>
                  <a:pt x="3304496" y="6010"/>
                </a:lnTo>
                <a:lnTo>
                  <a:pt x="3304496" y="10595"/>
                </a:lnTo>
                <a:lnTo>
                  <a:pt x="3303685" y="12552"/>
                </a:lnTo>
                <a:lnTo>
                  <a:pt x="3300443" y="15794"/>
                </a:lnTo>
                <a:lnTo>
                  <a:pt x="3298486" y="16605"/>
                </a:lnTo>
                <a:close/>
              </a:path>
              <a:path w="7057390" h="17145">
                <a:moveTo>
                  <a:pt x="3331697" y="16605"/>
                </a:moveTo>
                <a:lnTo>
                  <a:pt x="3327111" y="16605"/>
                </a:lnTo>
                <a:lnTo>
                  <a:pt x="3325154" y="15794"/>
                </a:lnTo>
                <a:lnTo>
                  <a:pt x="3321912" y="12552"/>
                </a:lnTo>
                <a:lnTo>
                  <a:pt x="3321101" y="10595"/>
                </a:lnTo>
                <a:lnTo>
                  <a:pt x="3321101" y="6010"/>
                </a:lnTo>
                <a:lnTo>
                  <a:pt x="3321912" y="4053"/>
                </a:lnTo>
                <a:lnTo>
                  <a:pt x="3325154" y="810"/>
                </a:lnTo>
                <a:lnTo>
                  <a:pt x="3327111" y="0"/>
                </a:lnTo>
                <a:lnTo>
                  <a:pt x="3331697" y="0"/>
                </a:lnTo>
                <a:lnTo>
                  <a:pt x="3333654" y="810"/>
                </a:lnTo>
                <a:lnTo>
                  <a:pt x="3336896" y="4053"/>
                </a:lnTo>
                <a:lnTo>
                  <a:pt x="3337707" y="6010"/>
                </a:lnTo>
                <a:lnTo>
                  <a:pt x="3337707" y="10595"/>
                </a:lnTo>
                <a:lnTo>
                  <a:pt x="3336896" y="12552"/>
                </a:lnTo>
                <a:lnTo>
                  <a:pt x="3333654" y="15794"/>
                </a:lnTo>
                <a:lnTo>
                  <a:pt x="3331697" y="16605"/>
                </a:lnTo>
                <a:close/>
              </a:path>
              <a:path w="7057390" h="17145">
                <a:moveTo>
                  <a:pt x="3364908" y="16605"/>
                </a:moveTo>
                <a:lnTo>
                  <a:pt x="3360322" y="16605"/>
                </a:lnTo>
                <a:lnTo>
                  <a:pt x="3358365" y="15794"/>
                </a:lnTo>
                <a:lnTo>
                  <a:pt x="3355123" y="12552"/>
                </a:lnTo>
                <a:lnTo>
                  <a:pt x="3354312" y="10595"/>
                </a:lnTo>
                <a:lnTo>
                  <a:pt x="3354312" y="6010"/>
                </a:lnTo>
                <a:lnTo>
                  <a:pt x="3355123" y="4053"/>
                </a:lnTo>
                <a:lnTo>
                  <a:pt x="3358365" y="810"/>
                </a:lnTo>
                <a:lnTo>
                  <a:pt x="3360322" y="0"/>
                </a:lnTo>
                <a:lnTo>
                  <a:pt x="3364908" y="0"/>
                </a:lnTo>
                <a:lnTo>
                  <a:pt x="3366865" y="810"/>
                </a:lnTo>
                <a:lnTo>
                  <a:pt x="3370107" y="4053"/>
                </a:lnTo>
                <a:lnTo>
                  <a:pt x="3370918" y="6010"/>
                </a:lnTo>
                <a:lnTo>
                  <a:pt x="3370918" y="10595"/>
                </a:lnTo>
                <a:lnTo>
                  <a:pt x="3370107" y="12552"/>
                </a:lnTo>
                <a:lnTo>
                  <a:pt x="3366865" y="15794"/>
                </a:lnTo>
                <a:lnTo>
                  <a:pt x="3364908" y="16605"/>
                </a:lnTo>
                <a:close/>
              </a:path>
              <a:path w="7057390" h="17145">
                <a:moveTo>
                  <a:pt x="3398119" y="16605"/>
                </a:moveTo>
                <a:lnTo>
                  <a:pt x="3393533" y="16605"/>
                </a:lnTo>
                <a:lnTo>
                  <a:pt x="3391576" y="15794"/>
                </a:lnTo>
                <a:lnTo>
                  <a:pt x="3388334" y="12552"/>
                </a:lnTo>
                <a:lnTo>
                  <a:pt x="3387523" y="10595"/>
                </a:lnTo>
                <a:lnTo>
                  <a:pt x="3387523" y="6010"/>
                </a:lnTo>
                <a:lnTo>
                  <a:pt x="3388334" y="4053"/>
                </a:lnTo>
                <a:lnTo>
                  <a:pt x="3391576" y="810"/>
                </a:lnTo>
                <a:lnTo>
                  <a:pt x="3393533" y="0"/>
                </a:lnTo>
                <a:lnTo>
                  <a:pt x="3398119" y="0"/>
                </a:lnTo>
                <a:lnTo>
                  <a:pt x="3400076" y="810"/>
                </a:lnTo>
                <a:lnTo>
                  <a:pt x="3403318" y="4053"/>
                </a:lnTo>
                <a:lnTo>
                  <a:pt x="3404129" y="6010"/>
                </a:lnTo>
                <a:lnTo>
                  <a:pt x="3404129" y="10595"/>
                </a:lnTo>
                <a:lnTo>
                  <a:pt x="3403318" y="12552"/>
                </a:lnTo>
                <a:lnTo>
                  <a:pt x="3400076" y="15794"/>
                </a:lnTo>
                <a:lnTo>
                  <a:pt x="3398119" y="16605"/>
                </a:lnTo>
                <a:close/>
              </a:path>
              <a:path w="7057390" h="17145">
                <a:moveTo>
                  <a:pt x="3431330" y="16605"/>
                </a:moveTo>
                <a:lnTo>
                  <a:pt x="3426744" y="16605"/>
                </a:lnTo>
                <a:lnTo>
                  <a:pt x="3424787" y="15794"/>
                </a:lnTo>
                <a:lnTo>
                  <a:pt x="3421545" y="12552"/>
                </a:lnTo>
                <a:lnTo>
                  <a:pt x="3420734" y="10595"/>
                </a:lnTo>
                <a:lnTo>
                  <a:pt x="3420734" y="6010"/>
                </a:lnTo>
                <a:lnTo>
                  <a:pt x="3421545" y="4053"/>
                </a:lnTo>
                <a:lnTo>
                  <a:pt x="3424787" y="810"/>
                </a:lnTo>
                <a:lnTo>
                  <a:pt x="3426744" y="0"/>
                </a:lnTo>
                <a:lnTo>
                  <a:pt x="3431330" y="0"/>
                </a:lnTo>
                <a:lnTo>
                  <a:pt x="3433287" y="810"/>
                </a:lnTo>
                <a:lnTo>
                  <a:pt x="3436529" y="4053"/>
                </a:lnTo>
                <a:lnTo>
                  <a:pt x="3437340" y="6010"/>
                </a:lnTo>
                <a:lnTo>
                  <a:pt x="3437340" y="10595"/>
                </a:lnTo>
                <a:lnTo>
                  <a:pt x="3436529" y="12552"/>
                </a:lnTo>
                <a:lnTo>
                  <a:pt x="3433287" y="15794"/>
                </a:lnTo>
                <a:lnTo>
                  <a:pt x="3431330" y="16605"/>
                </a:lnTo>
                <a:close/>
              </a:path>
              <a:path w="7057390" h="17145">
                <a:moveTo>
                  <a:pt x="3464541" y="16605"/>
                </a:moveTo>
                <a:lnTo>
                  <a:pt x="3459955" y="16605"/>
                </a:lnTo>
                <a:lnTo>
                  <a:pt x="3457998" y="15794"/>
                </a:lnTo>
                <a:lnTo>
                  <a:pt x="3454755" y="12552"/>
                </a:lnTo>
                <a:lnTo>
                  <a:pt x="3453945" y="10595"/>
                </a:lnTo>
                <a:lnTo>
                  <a:pt x="3453945" y="6010"/>
                </a:lnTo>
                <a:lnTo>
                  <a:pt x="3454755" y="4053"/>
                </a:lnTo>
                <a:lnTo>
                  <a:pt x="3457998" y="810"/>
                </a:lnTo>
                <a:lnTo>
                  <a:pt x="3459955" y="0"/>
                </a:lnTo>
                <a:lnTo>
                  <a:pt x="3464541" y="0"/>
                </a:lnTo>
                <a:lnTo>
                  <a:pt x="3466498" y="810"/>
                </a:lnTo>
                <a:lnTo>
                  <a:pt x="3469740" y="4053"/>
                </a:lnTo>
                <a:lnTo>
                  <a:pt x="3470551" y="6010"/>
                </a:lnTo>
                <a:lnTo>
                  <a:pt x="3470551" y="10595"/>
                </a:lnTo>
                <a:lnTo>
                  <a:pt x="3469740" y="12552"/>
                </a:lnTo>
                <a:lnTo>
                  <a:pt x="3466498" y="15794"/>
                </a:lnTo>
                <a:lnTo>
                  <a:pt x="3464541" y="16605"/>
                </a:lnTo>
                <a:close/>
              </a:path>
              <a:path w="7057390" h="17145">
                <a:moveTo>
                  <a:pt x="3497752" y="16605"/>
                </a:moveTo>
                <a:lnTo>
                  <a:pt x="3493166" y="16605"/>
                </a:lnTo>
                <a:lnTo>
                  <a:pt x="3491210" y="15794"/>
                </a:lnTo>
                <a:lnTo>
                  <a:pt x="3487967" y="12552"/>
                </a:lnTo>
                <a:lnTo>
                  <a:pt x="3487156" y="10595"/>
                </a:lnTo>
                <a:lnTo>
                  <a:pt x="3487156" y="6010"/>
                </a:lnTo>
                <a:lnTo>
                  <a:pt x="3487967" y="4053"/>
                </a:lnTo>
                <a:lnTo>
                  <a:pt x="3491210" y="810"/>
                </a:lnTo>
                <a:lnTo>
                  <a:pt x="3493166" y="0"/>
                </a:lnTo>
                <a:lnTo>
                  <a:pt x="3497752" y="0"/>
                </a:lnTo>
                <a:lnTo>
                  <a:pt x="3499709" y="810"/>
                </a:lnTo>
                <a:lnTo>
                  <a:pt x="3502951" y="4053"/>
                </a:lnTo>
                <a:lnTo>
                  <a:pt x="3503762" y="6010"/>
                </a:lnTo>
                <a:lnTo>
                  <a:pt x="3503762" y="10595"/>
                </a:lnTo>
                <a:lnTo>
                  <a:pt x="3502951" y="12552"/>
                </a:lnTo>
                <a:lnTo>
                  <a:pt x="3499709" y="15794"/>
                </a:lnTo>
                <a:lnTo>
                  <a:pt x="3497752" y="16605"/>
                </a:lnTo>
                <a:close/>
              </a:path>
              <a:path w="7057390" h="17145">
                <a:moveTo>
                  <a:pt x="3530963" y="16605"/>
                </a:moveTo>
                <a:lnTo>
                  <a:pt x="3526377" y="16605"/>
                </a:lnTo>
                <a:lnTo>
                  <a:pt x="3524420" y="15794"/>
                </a:lnTo>
                <a:lnTo>
                  <a:pt x="3521178" y="12552"/>
                </a:lnTo>
                <a:lnTo>
                  <a:pt x="3520367" y="10595"/>
                </a:lnTo>
                <a:lnTo>
                  <a:pt x="3520367" y="6010"/>
                </a:lnTo>
                <a:lnTo>
                  <a:pt x="3521178" y="4053"/>
                </a:lnTo>
                <a:lnTo>
                  <a:pt x="3524420" y="810"/>
                </a:lnTo>
                <a:lnTo>
                  <a:pt x="3526377" y="0"/>
                </a:lnTo>
                <a:lnTo>
                  <a:pt x="3530963" y="0"/>
                </a:lnTo>
                <a:lnTo>
                  <a:pt x="3532920" y="810"/>
                </a:lnTo>
                <a:lnTo>
                  <a:pt x="3536162" y="4053"/>
                </a:lnTo>
                <a:lnTo>
                  <a:pt x="3536973" y="6010"/>
                </a:lnTo>
                <a:lnTo>
                  <a:pt x="3536973" y="10595"/>
                </a:lnTo>
                <a:lnTo>
                  <a:pt x="3536162" y="12552"/>
                </a:lnTo>
                <a:lnTo>
                  <a:pt x="3532920" y="15794"/>
                </a:lnTo>
                <a:lnTo>
                  <a:pt x="3530963" y="16605"/>
                </a:lnTo>
                <a:close/>
              </a:path>
              <a:path w="7057390" h="17145">
                <a:moveTo>
                  <a:pt x="3564174" y="16605"/>
                </a:moveTo>
                <a:lnTo>
                  <a:pt x="3559588" y="16605"/>
                </a:lnTo>
                <a:lnTo>
                  <a:pt x="3557632" y="15794"/>
                </a:lnTo>
                <a:lnTo>
                  <a:pt x="3554389" y="12552"/>
                </a:lnTo>
                <a:lnTo>
                  <a:pt x="3553579" y="10595"/>
                </a:lnTo>
                <a:lnTo>
                  <a:pt x="3553579" y="6010"/>
                </a:lnTo>
                <a:lnTo>
                  <a:pt x="3554389" y="4053"/>
                </a:lnTo>
                <a:lnTo>
                  <a:pt x="3557632" y="810"/>
                </a:lnTo>
                <a:lnTo>
                  <a:pt x="3559588" y="0"/>
                </a:lnTo>
                <a:lnTo>
                  <a:pt x="3564174" y="0"/>
                </a:lnTo>
                <a:lnTo>
                  <a:pt x="3566131" y="810"/>
                </a:lnTo>
                <a:lnTo>
                  <a:pt x="3569373" y="4053"/>
                </a:lnTo>
                <a:lnTo>
                  <a:pt x="3570184" y="6010"/>
                </a:lnTo>
                <a:lnTo>
                  <a:pt x="3570184" y="10595"/>
                </a:lnTo>
                <a:lnTo>
                  <a:pt x="3569373" y="12552"/>
                </a:lnTo>
                <a:lnTo>
                  <a:pt x="3566131" y="15794"/>
                </a:lnTo>
                <a:lnTo>
                  <a:pt x="3564174" y="16605"/>
                </a:lnTo>
                <a:close/>
              </a:path>
              <a:path w="7057390" h="17145">
                <a:moveTo>
                  <a:pt x="3597385" y="16605"/>
                </a:moveTo>
                <a:lnTo>
                  <a:pt x="3592799" y="16605"/>
                </a:lnTo>
                <a:lnTo>
                  <a:pt x="3590842" y="15794"/>
                </a:lnTo>
                <a:lnTo>
                  <a:pt x="3587600" y="12552"/>
                </a:lnTo>
                <a:lnTo>
                  <a:pt x="3586789" y="10595"/>
                </a:lnTo>
                <a:lnTo>
                  <a:pt x="3586789" y="6010"/>
                </a:lnTo>
                <a:lnTo>
                  <a:pt x="3587600" y="4053"/>
                </a:lnTo>
                <a:lnTo>
                  <a:pt x="3590842" y="810"/>
                </a:lnTo>
                <a:lnTo>
                  <a:pt x="3592799" y="0"/>
                </a:lnTo>
                <a:lnTo>
                  <a:pt x="3597385" y="0"/>
                </a:lnTo>
                <a:lnTo>
                  <a:pt x="3599341" y="810"/>
                </a:lnTo>
                <a:lnTo>
                  <a:pt x="3602584" y="4053"/>
                </a:lnTo>
                <a:lnTo>
                  <a:pt x="3603395" y="6010"/>
                </a:lnTo>
                <a:lnTo>
                  <a:pt x="3603395" y="10595"/>
                </a:lnTo>
                <a:lnTo>
                  <a:pt x="3602584" y="12552"/>
                </a:lnTo>
                <a:lnTo>
                  <a:pt x="3599341" y="15794"/>
                </a:lnTo>
                <a:lnTo>
                  <a:pt x="3597385" y="16605"/>
                </a:lnTo>
                <a:close/>
              </a:path>
              <a:path w="7057390" h="17145">
                <a:moveTo>
                  <a:pt x="3630596" y="16605"/>
                </a:moveTo>
                <a:lnTo>
                  <a:pt x="3626010" y="16605"/>
                </a:lnTo>
                <a:lnTo>
                  <a:pt x="3624054" y="15794"/>
                </a:lnTo>
                <a:lnTo>
                  <a:pt x="3620811" y="12552"/>
                </a:lnTo>
                <a:lnTo>
                  <a:pt x="3620001" y="10595"/>
                </a:lnTo>
                <a:lnTo>
                  <a:pt x="3620001" y="6010"/>
                </a:lnTo>
                <a:lnTo>
                  <a:pt x="3620811" y="4053"/>
                </a:lnTo>
                <a:lnTo>
                  <a:pt x="3624054" y="810"/>
                </a:lnTo>
                <a:lnTo>
                  <a:pt x="3626010" y="0"/>
                </a:lnTo>
                <a:lnTo>
                  <a:pt x="3630596" y="0"/>
                </a:lnTo>
                <a:lnTo>
                  <a:pt x="3632553" y="810"/>
                </a:lnTo>
                <a:lnTo>
                  <a:pt x="3635795" y="4053"/>
                </a:lnTo>
                <a:lnTo>
                  <a:pt x="3636606" y="6010"/>
                </a:lnTo>
                <a:lnTo>
                  <a:pt x="3636606" y="10595"/>
                </a:lnTo>
                <a:lnTo>
                  <a:pt x="3635795" y="12552"/>
                </a:lnTo>
                <a:lnTo>
                  <a:pt x="3632553" y="15794"/>
                </a:lnTo>
                <a:lnTo>
                  <a:pt x="3630596" y="16605"/>
                </a:lnTo>
                <a:close/>
              </a:path>
              <a:path w="7057390" h="17145">
                <a:moveTo>
                  <a:pt x="3663807" y="16605"/>
                </a:moveTo>
                <a:lnTo>
                  <a:pt x="3659222" y="16605"/>
                </a:lnTo>
                <a:lnTo>
                  <a:pt x="3657265" y="15794"/>
                </a:lnTo>
                <a:lnTo>
                  <a:pt x="3654022" y="12552"/>
                </a:lnTo>
                <a:lnTo>
                  <a:pt x="3653212" y="10595"/>
                </a:lnTo>
                <a:lnTo>
                  <a:pt x="3653212" y="6010"/>
                </a:lnTo>
                <a:lnTo>
                  <a:pt x="3654022" y="4053"/>
                </a:lnTo>
                <a:lnTo>
                  <a:pt x="3657265" y="810"/>
                </a:lnTo>
                <a:lnTo>
                  <a:pt x="3659222" y="0"/>
                </a:lnTo>
                <a:lnTo>
                  <a:pt x="3663807" y="0"/>
                </a:lnTo>
                <a:lnTo>
                  <a:pt x="3665764" y="810"/>
                </a:lnTo>
                <a:lnTo>
                  <a:pt x="3669007" y="4053"/>
                </a:lnTo>
                <a:lnTo>
                  <a:pt x="3669817" y="6010"/>
                </a:lnTo>
                <a:lnTo>
                  <a:pt x="3669817" y="10595"/>
                </a:lnTo>
                <a:lnTo>
                  <a:pt x="3669007" y="12552"/>
                </a:lnTo>
                <a:lnTo>
                  <a:pt x="3665764" y="15794"/>
                </a:lnTo>
                <a:lnTo>
                  <a:pt x="3663807" y="16605"/>
                </a:lnTo>
                <a:close/>
              </a:path>
              <a:path w="7057390" h="17145">
                <a:moveTo>
                  <a:pt x="3697018" y="16605"/>
                </a:moveTo>
                <a:lnTo>
                  <a:pt x="3692432" y="16605"/>
                </a:lnTo>
                <a:lnTo>
                  <a:pt x="3690476" y="15794"/>
                </a:lnTo>
                <a:lnTo>
                  <a:pt x="3687233" y="12552"/>
                </a:lnTo>
                <a:lnTo>
                  <a:pt x="3686423" y="10595"/>
                </a:lnTo>
                <a:lnTo>
                  <a:pt x="3686423" y="6010"/>
                </a:lnTo>
                <a:lnTo>
                  <a:pt x="3687233" y="4053"/>
                </a:lnTo>
                <a:lnTo>
                  <a:pt x="3690476" y="810"/>
                </a:lnTo>
                <a:lnTo>
                  <a:pt x="3692432" y="0"/>
                </a:lnTo>
                <a:lnTo>
                  <a:pt x="3697018" y="0"/>
                </a:lnTo>
                <a:lnTo>
                  <a:pt x="3698975" y="810"/>
                </a:lnTo>
                <a:lnTo>
                  <a:pt x="3702217" y="4053"/>
                </a:lnTo>
                <a:lnTo>
                  <a:pt x="3703028" y="6010"/>
                </a:lnTo>
                <a:lnTo>
                  <a:pt x="3703028" y="10595"/>
                </a:lnTo>
                <a:lnTo>
                  <a:pt x="3702217" y="12552"/>
                </a:lnTo>
                <a:lnTo>
                  <a:pt x="3698975" y="15794"/>
                </a:lnTo>
                <a:lnTo>
                  <a:pt x="3697018" y="16605"/>
                </a:lnTo>
                <a:close/>
              </a:path>
              <a:path w="7057390" h="17145">
                <a:moveTo>
                  <a:pt x="3730229" y="16605"/>
                </a:moveTo>
                <a:lnTo>
                  <a:pt x="3725643" y="16605"/>
                </a:lnTo>
                <a:lnTo>
                  <a:pt x="3723686" y="15794"/>
                </a:lnTo>
                <a:lnTo>
                  <a:pt x="3720444" y="12552"/>
                </a:lnTo>
                <a:lnTo>
                  <a:pt x="3719633" y="10595"/>
                </a:lnTo>
                <a:lnTo>
                  <a:pt x="3719633" y="6010"/>
                </a:lnTo>
                <a:lnTo>
                  <a:pt x="3720444" y="4053"/>
                </a:lnTo>
                <a:lnTo>
                  <a:pt x="3723686" y="810"/>
                </a:lnTo>
                <a:lnTo>
                  <a:pt x="3725643" y="0"/>
                </a:lnTo>
                <a:lnTo>
                  <a:pt x="3730229" y="0"/>
                </a:lnTo>
                <a:lnTo>
                  <a:pt x="3732186" y="810"/>
                </a:lnTo>
                <a:lnTo>
                  <a:pt x="3735428" y="4053"/>
                </a:lnTo>
                <a:lnTo>
                  <a:pt x="3736239" y="6010"/>
                </a:lnTo>
                <a:lnTo>
                  <a:pt x="3736239" y="10595"/>
                </a:lnTo>
                <a:lnTo>
                  <a:pt x="3735428" y="12552"/>
                </a:lnTo>
                <a:lnTo>
                  <a:pt x="3732186" y="15794"/>
                </a:lnTo>
                <a:lnTo>
                  <a:pt x="3730229" y="16605"/>
                </a:lnTo>
                <a:close/>
              </a:path>
              <a:path w="7057390" h="17145">
                <a:moveTo>
                  <a:pt x="3763440" y="16605"/>
                </a:moveTo>
                <a:lnTo>
                  <a:pt x="3758854" y="16605"/>
                </a:lnTo>
                <a:lnTo>
                  <a:pt x="3756897" y="15794"/>
                </a:lnTo>
                <a:lnTo>
                  <a:pt x="3753655" y="12552"/>
                </a:lnTo>
                <a:lnTo>
                  <a:pt x="3752844" y="10595"/>
                </a:lnTo>
                <a:lnTo>
                  <a:pt x="3752844" y="6010"/>
                </a:lnTo>
                <a:lnTo>
                  <a:pt x="3753655" y="4053"/>
                </a:lnTo>
                <a:lnTo>
                  <a:pt x="3756897" y="810"/>
                </a:lnTo>
                <a:lnTo>
                  <a:pt x="3758854" y="0"/>
                </a:lnTo>
                <a:lnTo>
                  <a:pt x="3763440" y="0"/>
                </a:lnTo>
                <a:lnTo>
                  <a:pt x="3765397" y="810"/>
                </a:lnTo>
                <a:lnTo>
                  <a:pt x="3768639" y="4053"/>
                </a:lnTo>
                <a:lnTo>
                  <a:pt x="3769450" y="6010"/>
                </a:lnTo>
                <a:lnTo>
                  <a:pt x="3769450" y="10595"/>
                </a:lnTo>
                <a:lnTo>
                  <a:pt x="3768639" y="12552"/>
                </a:lnTo>
                <a:lnTo>
                  <a:pt x="3765397" y="15794"/>
                </a:lnTo>
                <a:lnTo>
                  <a:pt x="3763440" y="16605"/>
                </a:lnTo>
                <a:close/>
              </a:path>
              <a:path w="7057390" h="17145">
                <a:moveTo>
                  <a:pt x="3796651" y="16605"/>
                </a:moveTo>
                <a:lnTo>
                  <a:pt x="3792066" y="16605"/>
                </a:lnTo>
                <a:lnTo>
                  <a:pt x="3790108" y="15794"/>
                </a:lnTo>
                <a:lnTo>
                  <a:pt x="3786866" y="12552"/>
                </a:lnTo>
                <a:lnTo>
                  <a:pt x="3786055" y="10595"/>
                </a:lnTo>
                <a:lnTo>
                  <a:pt x="3786055" y="6010"/>
                </a:lnTo>
                <a:lnTo>
                  <a:pt x="3786866" y="4053"/>
                </a:lnTo>
                <a:lnTo>
                  <a:pt x="3790108" y="810"/>
                </a:lnTo>
                <a:lnTo>
                  <a:pt x="3792066" y="0"/>
                </a:lnTo>
                <a:lnTo>
                  <a:pt x="3796651" y="0"/>
                </a:lnTo>
                <a:lnTo>
                  <a:pt x="3798608" y="810"/>
                </a:lnTo>
                <a:lnTo>
                  <a:pt x="3801850" y="4053"/>
                </a:lnTo>
                <a:lnTo>
                  <a:pt x="3802661" y="6010"/>
                </a:lnTo>
                <a:lnTo>
                  <a:pt x="3802661" y="10595"/>
                </a:lnTo>
                <a:lnTo>
                  <a:pt x="3801850" y="12552"/>
                </a:lnTo>
                <a:lnTo>
                  <a:pt x="3798608" y="15794"/>
                </a:lnTo>
                <a:lnTo>
                  <a:pt x="3796651" y="16605"/>
                </a:lnTo>
                <a:close/>
              </a:path>
              <a:path w="7057390" h="17145">
                <a:moveTo>
                  <a:pt x="3829862" y="16605"/>
                </a:moveTo>
                <a:lnTo>
                  <a:pt x="3825277" y="16605"/>
                </a:lnTo>
                <a:lnTo>
                  <a:pt x="3823320" y="15794"/>
                </a:lnTo>
                <a:lnTo>
                  <a:pt x="3820077" y="12552"/>
                </a:lnTo>
                <a:lnTo>
                  <a:pt x="3819267" y="10595"/>
                </a:lnTo>
                <a:lnTo>
                  <a:pt x="3819267" y="6010"/>
                </a:lnTo>
                <a:lnTo>
                  <a:pt x="3820077" y="4053"/>
                </a:lnTo>
                <a:lnTo>
                  <a:pt x="3823320" y="810"/>
                </a:lnTo>
                <a:lnTo>
                  <a:pt x="3825277" y="0"/>
                </a:lnTo>
                <a:lnTo>
                  <a:pt x="3829862" y="0"/>
                </a:lnTo>
                <a:lnTo>
                  <a:pt x="3831819" y="810"/>
                </a:lnTo>
                <a:lnTo>
                  <a:pt x="3835061" y="4053"/>
                </a:lnTo>
                <a:lnTo>
                  <a:pt x="3835872" y="6010"/>
                </a:lnTo>
                <a:lnTo>
                  <a:pt x="3835872" y="10595"/>
                </a:lnTo>
                <a:lnTo>
                  <a:pt x="3835061" y="12552"/>
                </a:lnTo>
                <a:lnTo>
                  <a:pt x="3831819" y="15794"/>
                </a:lnTo>
                <a:lnTo>
                  <a:pt x="3829862" y="16605"/>
                </a:lnTo>
                <a:close/>
              </a:path>
              <a:path w="7057390" h="17145">
                <a:moveTo>
                  <a:pt x="3863073" y="16605"/>
                </a:moveTo>
                <a:lnTo>
                  <a:pt x="3858488" y="16605"/>
                </a:lnTo>
                <a:lnTo>
                  <a:pt x="3856530" y="15794"/>
                </a:lnTo>
                <a:lnTo>
                  <a:pt x="3853288" y="12552"/>
                </a:lnTo>
                <a:lnTo>
                  <a:pt x="3852477" y="10595"/>
                </a:lnTo>
                <a:lnTo>
                  <a:pt x="3852477" y="6010"/>
                </a:lnTo>
                <a:lnTo>
                  <a:pt x="3853288" y="4053"/>
                </a:lnTo>
                <a:lnTo>
                  <a:pt x="3856530" y="810"/>
                </a:lnTo>
                <a:lnTo>
                  <a:pt x="3858488" y="0"/>
                </a:lnTo>
                <a:lnTo>
                  <a:pt x="3863073" y="0"/>
                </a:lnTo>
                <a:lnTo>
                  <a:pt x="3865030" y="810"/>
                </a:lnTo>
                <a:lnTo>
                  <a:pt x="3868272" y="4053"/>
                </a:lnTo>
                <a:lnTo>
                  <a:pt x="3869083" y="6010"/>
                </a:lnTo>
                <a:lnTo>
                  <a:pt x="3869083" y="10595"/>
                </a:lnTo>
                <a:lnTo>
                  <a:pt x="3868272" y="12552"/>
                </a:lnTo>
                <a:lnTo>
                  <a:pt x="3865030" y="15794"/>
                </a:lnTo>
                <a:lnTo>
                  <a:pt x="3863073" y="16605"/>
                </a:lnTo>
                <a:close/>
              </a:path>
              <a:path w="7057390" h="17145">
                <a:moveTo>
                  <a:pt x="3896284" y="16605"/>
                </a:moveTo>
                <a:lnTo>
                  <a:pt x="3891699" y="16605"/>
                </a:lnTo>
                <a:lnTo>
                  <a:pt x="3889741" y="15794"/>
                </a:lnTo>
                <a:lnTo>
                  <a:pt x="3886499" y="12552"/>
                </a:lnTo>
                <a:lnTo>
                  <a:pt x="3885688" y="10595"/>
                </a:lnTo>
                <a:lnTo>
                  <a:pt x="3885688" y="6010"/>
                </a:lnTo>
                <a:lnTo>
                  <a:pt x="3886499" y="4053"/>
                </a:lnTo>
                <a:lnTo>
                  <a:pt x="3889741" y="810"/>
                </a:lnTo>
                <a:lnTo>
                  <a:pt x="3891699" y="0"/>
                </a:lnTo>
                <a:lnTo>
                  <a:pt x="3896284" y="0"/>
                </a:lnTo>
                <a:lnTo>
                  <a:pt x="3898241" y="810"/>
                </a:lnTo>
                <a:lnTo>
                  <a:pt x="3901484" y="4053"/>
                </a:lnTo>
                <a:lnTo>
                  <a:pt x="3902294" y="6010"/>
                </a:lnTo>
                <a:lnTo>
                  <a:pt x="3902294" y="10595"/>
                </a:lnTo>
                <a:lnTo>
                  <a:pt x="3901484" y="12552"/>
                </a:lnTo>
                <a:lnTo>
                  <a:pt x="3898241" y="15794"/>
                </a:lnTo>
                <a:lnTo>
                  <a:pt x="3896284" y="16605"/>
                </a:lnTo>
                <a:close/>
              </a:path>
              <a:path w="7057390" h="17145">
                <a:moveTo>
                  <a:pt x="3929495" y="16605"/>
                </a:moveTo>
                <a:lnTo>
                  <a:pt x="3924909" y="16605"/>
                </a:lnTo>
                <a:lnTo>
                  <a:pt x="3922952" y="15794"/>
                </a:lnTo>
                <a:lnTo>
                  <a:pt x="3919710" y="12552"/>
                </a:lnTo>
                <a:lnTo>
                  <a:pt x="3918899" y="10595"/>
                </a:lnTo>
                <a:lnTo>
                  <a:pt x="3918899" y="6010"/>
                </a:lnTo>
                <a:lnTo>
                  <a:pt x="3919710" y="4053"/>
                </a:lnTo>
                <a:lnTo>
                  <a:pt x="3922952" y="810"/>
                </a:lnTo>
                <a:lnTo>
                  <a:pt x="3924909" y="0"/>
                </a:lnTo>
                <a:lnTo>
                  <a:pt x="3929495" y="0"/>
                </a:lnTo>
                <a:lnTo>
                  <a:pt x="3931452" y="810"/>
                </a:lnTo>
                <a:lnTo>
                  <a:pt x="3934694" y="4053"/>
                </a:lnTo>
                <a:lnTo>
                  <a:pt x="3935505" y="6010"/>
                </a:lnTo>
                <a:lnTo>
                  <a:pt x="3935505" y="10595"/>
                </a:lnTo>
                <a:lnTo>
                  <a:pt x="3934694" y="12552"/>
                </a:lnTo>
                <a:lnTo>
                  <a:pt x="3931452" y="15794"/>
                </a:lnTo>
                <a:lnTo>
                  <a:pt x="3929495" y="16605"/>
                </a:lnTo>
                <a:close/>
              </a:path>
              <a:path w="7057390" h="17145">
                <a:moveTo>
                  <a:pt x="3962706" y="16605"/>
                </a:moveTo>
                <a:lnTo>
                  <a:pt x="3958121" y="16605"/>
                </a:lnTo>
                <a:lnTo>
                  <a:pt x="3956163" y="15794"/>
                </a:lnTo>
                <a:lnTo>
                  <a:pt x="3952921" y="12552"/>
                </a:lnTo>
                <a:lnTo>
                  <a:pt x="3952110" y="10595"/>
                </a:lnTo>
                <a:lnTo>
                  <a:pt x="3952110" y="6010"/>
                </a:lnTo>
                <a:lnTo>
                  <a:pt x="3952921" y="4053"/>
                </a:lnTo>
                <a:lnTo>
                  <a:pt x="3956163" y="810"/>
                </a:lnTo>
                <a:lnTo>
                  <a:pt x="3958121" y="0"/>
                </a:lnTo>
                <a:lnTo>
                  <a:pt x="3962706" y="0"/>
                </a:lnTo>
                <a:lnTo>
                  <a:pt x="3964663" y="810"/>
                </a:lnTo>
                <a:lnTo>
                  <a:pt x="3967906" y="4053"/>
                </a:lnTo>
                <a:lnTo>
                  <a:pt x="3968716" y="6010"/>
                </a:lnTo>
                <a:lnTo>
                  <a:pt x="3968716" y="10595"/>
                </a:lnTo>
                <a:lnTo>
                  <a:pt x="3967906" y="12552"/>
                </a:lnTo>
                <a:lnTo>
                  <a:pt x="3964663" y="15794"/>
                </a:lnTo>
                <a:lnTo>
                  <a:pt x="3962706" y="16605"/>
                </a:lnTo>
                <a:close/>
              </a:path>
              <a:path w="7057390" h="17145">
                <a:moveTo>
                  <a:pt x="3995917" y="16605"/>
                </a:moveTo>
                <a:lnTo>
                  <a:pt x="3991332" y="16605"/>
                </a:lnTo>
                <a:lnTo>
                  <a:pt x="3989375" y="15794"/>
                </a:lnTo>
                <a:lnTo>
                  <a:pt x="3986132" y="12552"/>
                </a:lnTo>
                <a:lnTo>
                  <a:pt x="3985322" y="10595"/>
                </a:lnTo>
                <a:lnTo>
                  <a:pt x="3985322" y="6010"/>
                </a:lnTo>
                <a:lnTo>
                  <a:pt x="3986132" y="4053"/>
                </a:lnTo>
                <a:lnTo>
                  <a:pt x="3989375" y="810"/>
                </a:lnTo>
                <a:lnTo>
                  <a:pt x="3991332" y="0"/>
                </a:lnTo>
                <a:lnTo>
                  <a:pt x="3995917" y="0"/>
                </a:lnTo>
                <a:lnTo>
                  <a:pt x="3997874" y="810"/>
                </a:lnTo>
                <a:lnTo>
                  <a:pt x="4001117" y="4053"/>
                </a:lnTo>
                <a:lnTo>
                  <a:pt x="4001927" y="6010"/>
                </a:lnTo>
                <a:lnTo>
                  <a:pt x="4001927" y="10595"/>
                </a:lnTo>
                <a:lnTo>
                  <a:pt x="4001117" y="12552"/>
                </a:lnTo>
                <a:lnTo>
                  <a:pt x="3997874" y="15794"/>
                </a:lnTo>
                <a:lnTo>
                  <a:pt x="3995917" y="16605"/>
                </a:lnTo>
                <a:close/>
              </a:path>
              <a:path w="7057390" h="17145">
                <a:moveTo>
                  <a:pt x="4029128" y="16605"/>
                </a:moveTo>
                <a:lnTo>
                  <a:pt x="4024543" y="16605"/>
                </a:lnTo>
                <a:lnTo>
                  <a:pt x="4022586" y="15794"/>
                </a:lnTo>
                <a:lnTo>
                  <a:pt x="4019343" y="12552"/>
                </a:lnTo>
                <a:lnTo>
                  <a:pt x="4018532" y="10595"/>
                </a:lnTo>
                <a:lnTo>
                  <a:pt x="4018532" y="6010"/>
                </a:lnTo>
                <a:lnTo>
                  <a:pt x="4019343" y="4053"/>
                </a:lnTo>
                <a:lnTo>
                  <a:pt x="4022586" y="810"/>
                </a:lnTo>
                <a:lnTo>
                  <a:pt x="4024543" y="0"/>
                </a:lnTo>
                <a:lnTo>
                  <a:pt x="4029128" y="0"/>
                </a:lnTo>
                <a:lnTo>
                  <a:pt x="4031085" y="810"/>
                </a:lnTo>
                <a:lnTo>
                  <a:pt x="4034328" y="4053"/>
                </a:lnTo>
                <a:lnTo>
                  <a:pt x="4035138" y="6010"/>
                </a:lnTo>
                <a:lnTo>
                  <a:pt x="4035138" y="10595"/>
                </a:lnTo>
                <a:lnTo>
                  <a:pt x="4034328" y="12552"/>
                </a:lnTo>
                <a:lnTo>
                  <a:pt x="4031085" y="15794"/>
                </a:lnTo>
                <a:lnTo>
                  <a:pt x="4029128" y="16605"/>
                </a:lnTo>
                <a:close/>
              </a:path>
              <a:path w="7057390" h="17145">
                <a:moveTo>
                  <a:pt x="4062339" y="16605"/>
                </a:moveTo>
                <a:lnTo>
                  <a:pt x="4057754" y="16605"/>
                </a:lnTo>
                <a:lnTo>
                  <a:pt x="4055797" y="15794"/>
                </a:lnTo>
                <a:lnTo>
                  <a:pt x="4052554" y="12552"/>
                </a:lnTo>
                <a:lnTo>
                  <a:pt x="4051743" y="10595"/>
                </a:lnTo>
                <a:lnTo>
                  <a:pt x="4051743" y="6010"/>
                </a:lnTo>
                <a:lnTo>
                  <a:pt x="4052554" y="4053"/>
                </a:lnTo>
                <a:lnTo>
                  <a:pt x="4055797" y="810"/>
                </a:lnTo>
                <a:lnTo>
                  <a:pt x="4057754" y="0"/>
                </a:lnTo>
                <a:lnTo>
                  <a:pt x="4062339" y="0"/>
                </a:lnTo>
                <a:lnTo>
                  <a:pt x="4064296" y="810"/>
                </a:lnTo>
                <a:lnTo>
                  <a:pt x="4067538" y="4053"/>
                </a:lnTo>
                <a:lnTo>
                  <a:pt x="4068349" y="6010"/>
                </a:lnTo>
                <a:lnTo>
                  <a:pt x="4068349" y="10595"/>
                </a:lnTo>
                <a:lnTo>
                  <a:pt x="4067538" y="12552"/>
                </a:lnTo>
                <a:lnTo>
                  <a:pt x="4064296" y="15794"/>
                </a:lnTo>
                <a:lnTo>
                  <a:pt x="4062339" y="16605"/>
                </a:lnTo>
                <a:close/>
              </a:path>
              <a:path w="7057390" h="17145">
                <a:moveTo>
                  <a:pt x="4095550" y="16605"/>
                </a:moveTo>
                <a:lnTo>
                  <a:pt x="4090965" y="16605"/>
                </a:lnTo>
                <a:lnTo>
                  <a:pt x="4089007" y="15794"/>
                </a:lnTo>
                <a:lnTo>
                  <a:pt x="4085765" y="12552"/>
                </a:lnTo>
                <a:lnTo>
                  <a:pt x="4084954" y="10595"/>
                </a:lnTo>
                <a:lnTo>
                  <a:pt x="4084954" y="6010"/>
                </a:lnTo>
                <a:lnTo>
                  <a:pt x="4085765" y="4053"/>
                </a:lnTo>
                <a:lnTo>
                  <a:pt x="4089007" y="810"/>
                </a:lnTo>
                <a:lnTo>
                  <a:pt x="4090965" y="0"/>
                </a:lnTo>
                <a:lnTo>
                  <a:pt x="4095550" y="0"/>
                </a:lnTo>
                <a:lnTo>
                  <a:pt x="4097507" y="810"/>
                </a:lnTo>
                <a:lnTo>
                  <a:pt x="4100749" y="4053"/>
                </a:lnTo>
                <a:lnTo>
                  <a:pt x="4101560" y="6010"/>
                </a:lnTo>
                <a:lnTo>
                  <a:pt x="4101560" y="10595"/>
                </a:lnTo>
                <a:lnTo>
                  <a:pt x="4100749" y="12552"/>
                </a:lnTo>
                <a:lnTo>
                  <a:pt x="4097507" y="15794"/>
                </a:lnTo>
                <a:lnTo>
                  <a:pt x="4095550" y="16605"/>
                </a:lnTo>
                <a:close/>
              </a:path>
              <a:path w="7057390" h="17145">
                <a:moveTo>
                  <a:pt x="4128761" y="16605"/>
                </a:moveTo>
                <a:lnTo>
                  <a:pt x="4124176" y="16605"/>
                </a:lnTo>
                <a:lnTo>
                  <a:pt x="4122219" y="15794"/>
                </a:lnTo>
                <a:lnTo>
                  <a:pt x="4118976" y="12552"/>
                </a:lnTo>
                <a:lnTo>
                  <a:pt x="4118165" y="10595"/>
                </a:lnTo>
                <a:lnTo>
                  <a:pt x="4118165" y="6010"/>
                </a:lnTo>
                <a:lnTo>
                  <a:pt x="4118976" y="4053"/>
                </a:lnTo>
                <a:lnTo>
                  <a:pt x="4122219" y="810"/>
                </a:lnTo>
                <a:lnTo>
                  <a:pt x="4124176" y="0"/>
                </a:lnTo>
                <a:lnTo>
                  <a:pt x="4128761" y="0"/>
                </a:lnTo>
                <a:lnTo>
                  <a:pt x="4130718" y="810"/>
                </a:lnTo>
                <a:lnTo>
                  <a:pt x="4133960" y="4053"/>
                </a:lnTo>
                <a:lnTo>
                  <a:pt x="4134771" y="6010"/>
                </a:lnTo>
                <a:lnTo>
                  <a:pt x="4134771" y="10595"/>
                </a:lnTo>
                <a:lnTo>
                  <a:pt x="4133960" y="12552"/>
                </a:lnTo>
                <a:lnTo>
                  <a:pt x="4130718" y="15794"/>
                </a:lnTo>
                <a:lnTo>
                  <a:pt x="4128761" y="16605"/>
                </a:lnTo>
                <a:close/>
              </a:path>
              <a:path w="7057390" h="17145">
                <a:moveTo>
                  <a:pt x="4161972" y="16605"/>
                </a:moveTo>
                <a:lnTo>
                  <a:pt x="4157387" y="16605"/>
                </a:lnTo>
                <a:lnTo>
                  <a:pt x="4155430" y="15794"/>
                </a:lnTo>
                <a:lnTo>
                  <a:pt x="4152187" y="12552"/>
                </a:lnTo>
                <a:lnTo>
                  <a:pt x="4151377" y="10595"/>
                </a:lnTo>
                <a:lnTo>
                  <a:pt x="4151377" y="6010"/>
                </a:lnTo>
                <a:lnTo>
                  <a:pt x="4152187" y="4053"/>
                </a:lnTo>
                <a:lnTo>
                  <a:pt x="4155430" y="810"/>
                </a:lnTo>
                <a:lnTo>
                  <a:pt x="4157387" y="0"/>
                </a:lnTo>
                <a:lnTo>
                  <a:pt x="4161972" y="0"/>
                </a:lnTo>
                <a:lnTo>
                  <a:pt x="4163929" y="810"/>
                </a:lnTo>
                <a:lnTo>
                  <a:pt x="4167172" y="4053"/>
                </a:lnTo>
                <a:lnTo>
                  <a:pt x="4167982" y="6010"/>
                </a:lnTo>
                <a:lnTo>
                  <a:pt x="4167982" y="10595"/>
                </a:lnTo>
                <a:lnTo>
                  <a:pt x="4167172" y="12552"/>
                </a:lnTo>
                <a:lnTo>
                  <a:pt x="4163929" y="15794"/>
                </a:lnTo>
                <a:lnTo>
                  <a:pt x="4161972" y="16605"/>
                </a:lnTo>
                <a:close/>
              </a:path>
              <a:path w="7057390" h="17145">
                <a:moveTo>
                  <a:pt x="4195183" y="16605"/>
                </a:moveTo>
                <a:lnTo>
                  <a:pt x="4190598" y="16605"/>
                </a:lnTo>
                <a:lnTo>
                  <a:pt x="4188641" y="15794"/>
                </a:lnTo>
                <a:lnTo>
                  <a:pt x="4185398" y="12552"/>
                </a:lnTo>
                <a:lnTo>
                  <a:pt x="4184588" y="10595"/>
                </a:lnTo>
                <a:lnTo>
                  <a:pt x="4184588" y="6010"/>
                </a:lnTo>
                <a:lnTo>
                  <a:pt x="4185398" y="4053"/>
                </a:lnTo>
                <a:lnTo>
                  <a:pt x="4188641" y="810"/>
                </a:lnTo>
                <a:lnTo>
                  <a:pt x="4190598" y="0"/>
                </a:lnTo>
                <a:lnTo>
                  <a:pt x="4195183" y="0"/>
                </a:lnTo>
                <a:lnTo>
                  <a:pt x="4197140" y="810"/>
                </a:lnTo>
                <a:lnTo>
                  <a:pt x="4200383" y="4053"/>
                </a:lnTo>
                <a:lnTo>
                  <a:pt x="4201193" y="6010"/>
                </a:lnTo>
                <a:lnTo>
                  <a:pt x="4201193" y="10595"/>
                </a:lnTo>
                <a:lnTo>
                  <a:pt x="4200383" y="12552"/>
                </a:lnTo>
                <a:lnTo>
                  <a:pt x="4197140" y="15794"/>
                </a:lnTo>
                <a:lnTo>
                  <a:pt x="4195183" y="16605"/>
                </a:lnTo>
                <a:close/>
              </a:path>
              <a:path w="7057390" h="17145">
                <a:moveTo>
                  <a:pt x="4228394" y="16605"/>
                </a:moveTo>
                <a:lnTo>
                  <a:pt x="4223809" y="16605"/>
                </a:lnTo>
                <a:lnTo>
                  <a:pt x="4221851" y="15794"/>
                </a:lnTo>
                <a:lnTo>
                  <a:pt x="4218609" y="12552"/>
                </a:lnTo>
                <a:lnTo>
                  <a:pt x="4217799" y="10595"/>
                </a:lnTo>
                <a:lnTo>
                  <a:pt x="4217799" y="6010"/>
                </a:lnTo>
                <a:lnTo>
                  <a:pt x="4218609" y="4053"/>
                </a:lnTo>
                <a:lnTo>
                  <a:pt x="4221851" y="810"/>
                </a:lnTo>
                <a:lnTo>
                  <a:pt x="4223809" y="0"/>
                </a:lnTo>
                <a:lnTo>
                  <a:pt x="4228394" y="0"/>
                </a:lnTo>
                <a:lnTo>
                  <a:pt x="4230351" y="810"/>
                </a:lnTo>
                <a:lnTo>
                  <a:pt x="4233594" y="4053"/>
                </a:lnTo>
                <a:lnTo>
                  <a:pt x="4234404" y="6010"/>
                </a:lnTo>
                <a:lnTo>
                  <a:pt x="4234404" y="10595"/>
                </a:lnTo>
                <a:lnTo>
                  <a:pt x="4233594" y="12552"/>
                </a:lnTo>
                <a:lnTo>
                  <a:pt x="4230351" y="15794"/>
                </a:lnTo>
                <a:lnTo>
                  <a:pt x="4228394" y="16605"/>
                </a:lnTo>
                <a:close/>
              </a:path>
              <a:path w="7057390" h="17145">
                <a:moveTo>
                  <a:pt x="4261605" y="16605"/>
                </a:moveTo>
                <a:lnTo>
                  <a:pt x="4257020" y="16605"/>
                </a:lnTo>
                <a:lnTo>
                  <a:pt x="4255062" y="15794"/>
                </a:lnTo>
                <a:lnTo>
                  <a:pt x="4251820" y="12552"/>
                </a:lnTo>
                <a:lnTo>
                  <a:pt x="4251010" y="10595"/>
                </a:lnTo>
                <a:lnTo>
                  <a:pt x="4251010" y="6010"/>
                </a:lnTo>
                <a:lnTo>
                  <a:pt x="4251820" y="4053"/>
                </a:lnTo>
                <a:lnTo>
                  <a:pt x="4255062" y="810"/>
                </a:lnTo>
                <a:lnTo>
                  <a:pt x="4257020" y="0"/>
                </a:lnTo>
                <a:lnTo>
                  <a:pt x="4261605" y="0"/>
                </a:lnTo>
                <a:lnTo>
                  <a:pt x="4263562" y="810"/>
                </a:lnTo>
                <a:lnTo>
                  <a:pt x="4266805" y="4053"/>
                </a:lnTo>
                <a:lnTo>
                  <a:pt x="4267615" y="6010"/>
                </a:lnTo>
                <a:lnTo>
                  <a:pt x="4267615" y="10595"/>
                </a:lnTo>
                <a:lnTo>
                  <a:pt x="4266805" y="12552"/>
                </a:lnTo>
                <a:lnTo>
                  <a:pt x="4263562" y="15794"/>
                </a:lnTo>
                <a:lnTo>
                  <a:pt x="4261605" y="16605"/>
                </a:lnTo>
                <a:close/>
              </a:path>
              <a:path w="7057390" h="17145">
                <a:moveTo>
                  <a:pt x="4294816" y="16605"/>
                </a:moveTo>
                <a:lnTo>
                  <a:pt x="4290231" y="16605"/>
                </a:lnTo>
                <a:lnTo>
                  <a:pt x="4288273" y="15794"/>
                </a:lnTo>
                <a:lnTo>
                  <a:pt x="4285031" y="12552"/>
                </a:lnTo>
                <a:lnTo>
                  <a:pt x="4284220" y="10595"/>
                </a:lnTo>
                <a:lnTo>
                  <a:pt x="4284220" y="6010"/>
                </a:lnTo>
                <a:lnTo>
                  <a:pt x="4285031" y="4053"/>
                </a:lnTo>
                <a:lnTo>
                  <a:pt x="4288273" y="810"/>
                </a:lnTo>
                <a:lnTo>
                  <a:pt x="4290231" y="0"/>
                </a:lnTo>
                <a:lnTo>
                  <a:pt x="4294816" y="0"/>
                </a:lnTo>
                <a:lnTo>
                  <a:pt x="4296773" y="810"/>
                </a:lnTo>
                <a:lnTo>
                  <a:pt x="4300016" y="4053"/>
                </a:lnTo>
                <a:lnTo>
                  <a:pt x="4300826" y="6010"/>
                </a:lnTo>
                <a:lnTo>
                  <a:pt x="4300826" y="10595"/>
                </a:lnTo>
                <a:lnTo>
                  <a:pt x="4300016" y="12552"/>
                </a:lnTo>
                <a:lnTo>
                  <a:pt x="4296773" y="15794"/>
                </a:lnTo>
                <a:lnTo>
                  <a:pt x="4294816" y="16605"/>
                </a:lnTo>
                <a:close/>
              </a:path>
              <a:path w="7057390" h="17145">
                <a:moveTo>
                  <a:pt x="4328027" y="16605"/>
                </a:moveTo>
                <a:lnTo>
                  <a:pt x="4323442" y="16605"/>
                </a:lnTo>
                <a:lnTo>
                  <a:pt x="4321485" y="15794"/>
                </a:lnTo>
                <a:lnTo>
                  <a:pt x="4318243" y="12552"/>
                </a:lnTo>
                <a:lnTo>
                  <a:pt x="4317432" y="10595"/>
                </a:lnTo>
                <a:lnTo>
                  <a:pt x="4317432" y="6010"/>
                </a:lnTo>
                <a:lnTo>
                  <a:pt x="4318243" y="4053"/>
                </a:lnTo>
                <a:lnTo>
                  <a:pt x="4321485" y="810"/>
                </a:lnTo>
                <a:lnTo>
                  <a:pt x="4323442" y="0"/>
                </a:lnTo>
                <a:lnTo>
                  <a:pt x="4328027" y="0"/>
                </a:lnTo>
                <a:lnTo>
                  <a:pt x="4329984" y="810"/>
                </a:lnTo>
                <a:lnTo>
                  <a:pt x="4333227" y="4053"/>
                </a:lnTo>
                <a:lnTo>
                  <a:pt x="4334037" y="6010"/>
                </a:lnTo>
                <a:lnTo>
                  <a:pt x="4334037" y="10595"/>
                </a:lnTo>
                <a:lnTo>
                  <a:pt x="4333227" y="12552"/>
                </a:lnTo>
                <a:lnTo>
                  <a:pt x="4329984" y="15794"/>
                </a:lnTo>
                <a:lnTo>
                  <a:pt x="4328027" y="16605"/>
                </a:lnTo>
                <a:close/>
              </a:path>
              <a:path w="7057390" h="17145">
                <a:moveTo>
                  <a:pt x="4361238" y="16605"/>
                </a:moveTo>
                <a:lnTo>
                  <a:pt x="4356653" y="16605"/>
                </a:lnTo>
                <a:lnTo>
                  <a:pt x="4354696" y="15794"/>
                </a:lnTo>
                <a:lnTo>
                  <a:pt x="4351453" y="12552"/>
                </a:lnTo>
                <a:lnTo>
                  <a:pt x="4350642" y="10595"/>
                </a:lnTo>
                <a:lnTo>
                  <a:pt x="4350642" y="6010"/>
                </a:lnTo>
                <a:lnTo>
                  <a:pt x="4351453" y="4053"/>
                </a:lnTo>
                <a:lnTo>
                  <a:pt x="4354696" y="810"/>
                </a:lnTo>
                <a:lnTo>
                  <a:pt x="4356653" y="0"/>
                </a:lnTo>
                <a:lnTo>
                  <a:pt x="4361238" y="0"/>
                </a:lnTo>
                <a:lnTo>
                  <a:pt x="4363195" y="810"/>
                </a:lnTo>
                <a:lnTo>
                  <a:pt x="4366438" y="4053"/>
                </a:lnTo>
                <a:lnTo>
                  <a:pt x="4367248" y="6010"/>
                </a:lnTo>
                <a:lnTo>
                  <a:pt x="4367248" y="10595"/>
                </a:lnTo>
                <a:lnTo>
                  <a:pt x="4366438" y="12552"/>
                </a:lnTo>
                <a:lnTo>
                  <a:pt x="4363195" y="15794"/>
                </a:lnTo>
                <a:lnTo>
                  <a:pt x="4361238" y="16605"/>
                </a:lnTo>
                <a:close/>
              </a:path>
              <a:path w="7057390" h="17145">
                <a:moveTo>
                  <a:pt x="4394449" y="16605"/>
                </a:moveTo>
                <a:lnTo>
                  <a:pt x="4389864" y="16605"/>
                </a:lnTo>
                <a:lnTo>
                  <a:pt x="4387907" y="15794"/>
                </a:lnTo>
                <a:lnTo>
                  <a:pt x="4384665" y="12552"/>
                </a:lnTo>
                <a:lnTo>
                  <a:pt x="4383854" y="10595"/>
                </a:lnTo>
                <a:lnTo>
                  <a:pt x="4383854" y="6010"/>
                </a:lnTo>
                <a:lnTo>
                  <a:pt x="4384665" y="4053"/>
                </a:lnTo>
                <a:lnTo>
                  <a:pt x="4387907" y="810"/>
                </a:lnTo>
                <a:lnTo>
                  <a:pt x="4389864" y="0"/>
                </a:lnTo>
                <a:lnTo>
                  <a:pt x="4394449" y="0"/>
                </a:lnTo>
                <a:lnTo>
                  <a:pt x="4396406" y="810"/>
                </a:lnTo>
                <a:lnTo>
                  <a:pt x="4399649" y="4053"/>
                </a:lnTo>
                <a:lnTo>
                  <a:pt x="4400459" y="6010"/>
                </a:lnTo>
                <a:lnTo>
                  <a:pt x="4400459" y="10595"/>
                </a:lnTo>
                <a:lnTo>
                  <a:pt x="4399649" y="12552"/>
                </a:lnTo>
                <a:lnTo>
                  <a:pt x="4396406" y="15794"/>
                </a:lnTo>
                <a:lnTo>
                  <a:pt x="4394449" y="16605"/>
                </a:lnTo>
                <a:close/>
              </a:path>
              <a:path w="7057390" h="17145">
                <a:moveTo>
                  <a:pt x="4427660" y="16605"/>
                </a:moveTo>
                <a:lnTo>
                  <a:pt x="4423075" y="16605"/>
                </a:lnTo>
                <a:lnTo>
                  <a:pt x="4421118" y="15794"/>
                </a:lnTo>
                <a:lnTo>
                  <a:pt x="4417875" y="12552"/>
                </a:lnTo>
                <a:lnTo>
                  <a:pt x="4417064" y="10595"/>
                </a:lnTo>
                <a:lnTo>
                  <a:pt x="4417064" y="6010"/>
                </a:lnTo>
                <a:lnTo>
                  <a:pt x="4417875" y="4053"/>
                </a:lnTo>
                <a:lnTo>
                  <a:pt x="4421118" y="810"/>
                </a:lnTo>
                <a:lnTo>
                  <a:pt x="4423075" y="0"/>
                </a:lnTo>
                <a:lnTo>
                  <a:pt x="4427660" y="0"/>
                </a:lnTo>
                <a:lnTo>
                  <a:pt x="4429617" y="810"/>
                </a:lnTo>
                <a:lnTo>
                  <a:pt x="4432859" y="4053"/>
                </a:lnTo>
                <a:lnTo>
                  <a:pt x="4433670" y="6010"/>
                </a:lnTo>
                <a:lnTo>
                  <a:pt x="4433670" y="10595"/>
                </a:lnTo>
                <a:lnTo>
                  <a:pt x="4432859" y="12552"/>
                </a:lnTo>
                <a:lnTo>
                  <a:pt x="4429617" y="15794"/>
                </a:lnTo>
                <a:lnTo>
                  <a:pt x="4427660" y="16605"/>
                </a:lnTo>
                <a:close/>
              </a:path>
              <a:path w="7057390" h="17145">
                <a:moveTo>
                  <a:pt x="4460871" y="16605"/>
                </a:moveTo>
                <a:lnTo>
                  <a:pt x="4456286" y="16605"/>
                </a:lnTo>
                <a:lnTo>
                  <a:pt x="4454329" y="15794"/>
                </a:lnTo>
                <a:lnTo>
                  <a:pt x="4451086" y="12552"/>
                </a:lnTo>
                <a:lnTo>
                  <a:pt x="4450276" y="10595"/>
                </a:lnTo>
                <a:lnTo>
                  <a:pt x="4450276" y="6010"/>
                </a:lnTo>
                <a:lnTo>
                  <a:pt x="4451086" y="4053"/>
                </a:lnTo>
                <a:lnTo>
                  <a:pt x="4454329" y="810"/>
                </a:lnTo>
                <a:lnTo>
                  <a:pt x="4456286" y="0"/>
                </a:lnTo>
                <a:lnTo>
                  <a:pt x="4460871" y="0"/>
                </a:lnTo>
                <a:lnTo>
                  <a:pt x="4462828" y="810"/>
                </a:lnTo>
                <a:lnTo>
                  <a:pt x="4466071" y="4053"/>
                </a:lnTo>
                <a:lnTo>
                  <a:pt x="4466882" y="6010"/>
                </a:lnTo>
                <a:lnTo>
                  <a:pt x="4466882" y="10595"/>
                </a:lnTo>
                <a:lnTo>
                  <a:pt x="4466071" y="12552"/>
                </a:lnTo>
                <a:lnTo>
                  <a:pt x="4462828" y="15794"/>
                </a:lnTo>
                <a:lnTo>
                  <a:pt x="4460871" y="16605"/>
                </a:lnTo>
                <a:close/>
              </a:path>
              <a:path w="7057390" h="17145">
                <a:moveTo>
                  <a:pt x="4494082" y="16605"/>
                </a:moveTo>
                <a:lnTo>
                  <a:pt x="4489497" y="16605"/>
                </a:lnTo>
                <a:lnTo>
                  <a:pt x="4487540" y="15794"/>
                </a:lnTo>
                <a:lnTo>
                  <a:pt x="4484297" y="12552"/>
                </a:lnTo>
                <a:lnTo>
                  <a:pt x="4483487" y="10595"/>
                </a:lnTo>
                <a:lnTo>
                  <a:pt x="4483487" y="6010"/>
                </a:lnTo>
                <a:lnTo>
                  <a:pt x="4484297" y="4053"/>
                </a:lnTo>
                <a:lnTo>
                  <a:pt x="4487540" y="810"/>
                </a:lnTo>
                <a:lnTo>
                  <a:pt x="4489497" y="0"/>
                </a:lnTo>
                <a:lnTo>
                  <a:pt x="4494082" y="0"/>
                </a:lnTo>
                <a:lnTo>
                  <a:pt x="4496039" y="810"/>
                </a:lnTo>
                <a:lnTo>
                  <a:pt x="4499281" y="4053"/>
                </a:lnTo>
                <a:lnTo>
                  <a:pt x="4500092" y="6010"/>
                </a:lnTo>
                <a:lnTo>
                  <a:pt x="4500092" y="10595"/>
                </a:lnTo>
                <a:lnTo>
                  <a:pt x="4499281" y="12552"/>
                </a:lnTo>
                <a:lnTo>
                  <a:pt x="4496039" y="15794"/>
                </a:lnTo>
                <a:lnTo>
                  <a:pt x="4494082" y="16605"/>
                </a:lnTo>
                <a:close/>
              </a:path>
              <a:path w="7057390" h="17145">
                <a:moveTo>
                  <a:pt x="4527293" y="16605"/>
                </a:moveTo>
                <a:lnTo>
                  <a:pt x="4522708" y="16605"/>
                </a:lnTo>
                <a:lnTo>
                  <a:pt x="4520751" y="15794"/>
                </a:lnTo>
                <a:lnTo>
                  <a:pt x="4517508" y="12552"/>
                </a:lnTo>
                <a:lnTo>
                  <a:pt x="4516698" y="10595"/>
                </a:lnTo>
                <a:lnTo>
                  <a:pt x="4516698" y="6010"/>
                </a:lnTo>
                <a:lnTo>
                  <a:pt x="4517508" y="4053"/>
                </a:lnTo>
                <a:lnTo>
                  <a:pt x="4520751" y="810"/>
                </a:lnTo>
                <a:lnTo>
                  <a:pt x="4522708" y="0"/>
                </a:lnTo>
                <a:lnTo>
                  <a:pt x="4527293" y="0"/>
                </a:lnTo>
                <a:lnTo>
                  <a:pt x="4529250" y="810"/>
                </a:lnTo>
                <a:lnTo>
                  <a:pt x="4532493" y="4053"/>
                </a:lnTo>
                <a:lnTo>
                  <a:pt x="4533304" y="6010"/>
                </a:lnTo>
                <a:lnTo>
                  <a:pt x="4533304" y="10595"/>
                </a:lnTo>
                <a:lnTo>
                  <a:pt x="4532493" y="12552"/>
                </a:lnTo>
                <a:lnTo>
                  <a:pt x="4529250" y="15794"/>
                </a:lnTo>
                <a:lnTo>
                  <a:pt x="4527293" y="16605"/>
                </a:lnTo>
                <a:close/>
              </a:path>
              <a:path w="7057390" h="17145">
                <a:moveTo>
                  <a:pt x="4560504" y="16605"/>
                </a:moveTo>
                <a:lnTo>
                  <a:pt x="4555919" y="16605"/>
                </a:lnTo>
                <a:lnTo>
                  <a:pt x="4553962" y="15794"/>
                </a:lnTo>
                <a:lnTo>
                  <a:pt x="4550719" y="12552"/>
                </a:lnTo>
                <a:lnTo>
                  <a:pt x="4549909" y="10595"/>
                </a:lnTo>
                <a:lnTo>
                  <a:pt x="4549909" y="6010"/>
                </a:lnTo>
                <a:lnTo>
                  <a:pt x="4550719" y="4053"/>
                </a:lnTo>
                <a:lnTo>
                  <a:pt x="4553962" y="810"/>
                </a:lnTo>
                <a:lnTo>
                  <a:pt x="4555919" y="0"/>
                </a:lnTo>
                <a:lnTo>
                  <a:pt x="4560504" y="0"/>
                </a:lnTo>
                <a:lnTo>
                  <a:pt x="4562461" y="810"/>
                </a:lnTo>
                <a:lnTo>
                  <a:pt x="4565703" y="4053"/>
                </a:lnTo>
                <a:lnTo>
                  <a:pt x="4566514" y="6010"/>
                </a:lnTo>
                <a:lnTo>
                  <a:pt x="4566514" y="10595"/>
                </a:lnTo>
                <a:lnTo>
                  <a:pt x="4565703" y="12552"/>
                </a:lnTo>
                <a:lnTo>
                  <a:pt x="4562461" y="15794"/>
                </a:lnTo>
                <a:lnTo>
                  <a:pt x="4560504" y="16605"/>
                </a:lnTo>
                <a:close/>
              </a:path>
              <a:path w="7057390" h="17145">
                <a:moveTo>
                  <a:pt x="4593715" y="16605"/>
                </a:moveTo>
                <a:lnTo>
                  <a:pt x="4589130" y="16605"/>
                </a:lnTo>
                <a:lnTo>
                  <a:pt x="4587173" y="15794"/>
                </a:lnTo>
                <a:lnTo>
                  <a:pt x="4583930" y="12552"/>
                </a:lnTo>
                <a:lnTo>
                  <a:pt x="4583120" y="10595"/>
                </a:lnTo>
                <a:lnTo>
                  <a:pt x="4583120" y="6010"/>
                </a:lnTo>
                <a:lnTo>
                  <a:pt x="4583930" y="4053"/>
                </a:lnTo>
                <a:lnTo>
                  <a:pt x="4587173" y="810"/>
                </a:lnTo>
                <a:lnTo>
                  <a:pt x="4589130" y="0"/>
                </a:lnTo>
                <a:lnTo>
                  <a:pt x="4593715" y="0"/>
                </a:lnTo>
                <a:lnTo>
                  <a:pt x="4595673" y="810"/>
                </a:lnTo>
                <a:lnTo>
                  <a:pt x="4598915" y="4053"/>
                </a:lnTo>
                <a:lnTo>
                  <a:pt x="4599726" y="6010"/>
                </a:lnTo>
                <a:lnTo>
                  <a:pt x="4599726" y="10595"/>
                </a:lnTo>
                <a:lnTo>
                  <a:pt x="4598915" y="12552"/>
                </a:lnTo>
                <a:lnTo>
                  <a:pt x="4595673" y="15794"/>
                </a:lnTo>
                <a:lnTo>
                  <a:pt x="4593715" y="16605"/>
                </a:lnTo>
                <a:close/>
              </a:path>
              <a:path w="7057390" h="17145">
                <a:moveTo>
                  <a:pt x="4626926" y="16605"/>
                </a:moveTo>
                <a:lnTo>
                  <a:pt x="4622341" y="16605"/>
                </a:lnTo>
                <a:lnTo>
                  <a:pt x="4620384" y="15794"/>
                </a:lnTo>
                <a:lnTo>
                  <a:pt x="4617141" y="12552"/>
                </a:lnTo>
                <a:lnTo>
                  <a:pt x="4616331" y="10595"/>
                </a:lnTo>
                <a:lnTo>
                  <a:pt x="4616331" y="6010"/>
                </a:lnTo>
                <a:lnTo>
                  <a:pt x="4617141" y="4053"/>
                </a:lnTo>
                <a:lnTo>
                  <a:pt x="4620384" y="810"/>
                </a:lnTo>
                <a:lnTo>
                  <a:pt x="4622341" y="0"/>
                </a:lnTo>
                <a:lnTo>
                  <a:pt x="4626926" y="0"/>
                </a:lnTo>
                <a:lnTo>
                  <a:pt x="4628883" y="810"/>
                </a:lnTo>
                <a:lnTo>
                  <a:pt x="4632125" y="4053"/>
                </a:lnTo>
                <a:lnTo>
                  <a:pt x="4632936" y="6010"/>
                </a:lnTo>
                <a:lnTo>
                  <a:pt x="4632936" y="10595"/>
                </a:lnTo>
                <a:lnTo>
                  <a:pt x="4632125" y="12552"/>
                </a:lnTo>
                <a:lnTo>
                  <a:pt x="4628883" y="15794"/>
                </a:lnTo>
                <a:lnTo>
                  <a:pt x="4626926" y="16605"/>
                </a:lnTo>
                <a:close/>
              </a:path>
              <a:path w="7057390" h="17145">
                <a:moveTo>
                  <a:pt x="4660137" y="16605"/>
                </a:moveTo>
                <a:lnTo>
                  <a:pt x="4655552" y="16605"/>
                </a:lnTo>
                <a:lnTo>
                  <a:pt x="4653595" y="15794"/>
                </a:lnTo>
                <a:lnTo>
                  <a:pt x="4650352" y="12552"/>
                </a:lnTo>
                <a:lnTo>
                  <a:pt x="4649542" y="10595"/>
                </a:lnTo>
                <a:lnTo>
                  <a:pt x="4649542" y="6010"/>
                </a:lnTo>
                <a:lnTo>
                  <a:pt x="4650352" y="4053"/>
                </a:lnTo>
                <a:lnTo>
                  <a:pt x="4653595" y="810"/>
                </a:lnTo>
                <a:lnTo>
                  <a:pt x="4655552" y="0"/>
                </a:lnTo>
                <a:lnTo>
                  <a:pt x="4660137" y="0"/>
                </a:lnTo>
                <a:lnTo>
                  <a:pt x="4662095" y="810"/>
                </a:lnTo>
                <a:lnTo>
                  <a:pt x="4665337" y="4053"/>
                </a:lnTo>
                <a:lnTo>
                  <a:pt x="4666148" y="6010"/>
                </a:lnTo>
                <a:lnTo>
                  <a:pt x="4666148" y="10595"/>
                </a:lnTo>
                <a:lnTo>
                  <a:pt x="4665337" y="12552"/>
                </a:lnTo>
                <a:lnTo>
                  <a:pt x="4662095" y="15794"/>
                </a:lnTo>
                <a:lnTo>
                  <a:pt x="4660137" y="16605"/>
                </a:lnTo>
                <a:close/>
              </a:path>
              <a:path w="7057390" h="17145">
                <a:moveTo>
                  <a:pt x="4693348" y="16605"/>
                </a:moveTo>
                <a:lnTo>
                  <a:pt x="4688763" y="16605"/>
                </a:lnTo>
                <a:lnTo>
                  <a:pt x="4686806" y="15794"/>
                </a:lnTo>
                <a:lnTo>
                  <a:pt x="4683563" y="12552"/>
                </a:lnTo>
                <a:lnTo>
                  <a:pt x="4682753" y="10595"/>
                </a:lnTo>
                <a:lnTo>
                  <a:pt x="4682753" y="6010"/>
                </a:lnTo>
                <a:lnTo>
                  <a:pt x="4683563" y="4053"/>
                </a:lnTo>
                <a:lnTo>
                  <a:pt x="4686806" y="810"/>
                </a:lnTo>
                <a:lnTo>
                  <a:pt x="4688763" y="0"/>
                </a:lnTo>
                <a:lnTo>
                  <a:pt x="4693348" y="0"/>
                </a:lnTo>
                <a:lnTo>
                  <a:pt x="4695305" y="810"/>
                </a:lnTo>
                <a:lnTo>
                  <a:pt x="4698547" y="4053"/>
                </a:lnTo>
                <a:lnTo>
                  <a:pt x="4699358" y="6010"/>
                </a:lnTo>
                <a:lnTo>
                  <a:pt x="4699358" y="10595"/>
                </a:lnTo>
                <a:lnTo>
                  <a:pt x="4698547" y="12552"/>
                </a:lnTo>
                <a:lnTo>
                  <a:pt x="4695305" y="15794"/>
                </a:lnTo>
                <a:lnTo>
                  <a:pt x="4693348" y="16605"/>
                </a:lnTo>
                <a:close/>
              </a:path>
              <a:path w="7057390" h="17145">
                <a:moveTo>
                  <a:pt x="4726559" y="16605"/>
                </a:moveTo>
                <a:lnTo>
                  <a:pt x="4721974" y="16605"/>
                </a:lnTo>
                <a:lnTo>
                  <a:pt x="4720017" y="15794"/>
                </a:lnTo>
                <a:lnTo>
                  <a:pt x="4716775" y="12552"/>
                </a:lnTo>
                <a:lnTo>
                  <a:pt x="4715964" y="10595"/>
                </a:lnTo>
                <a:lnTo>
                  <a:pt x="4715964" y="6010"/>
                </a:lnTo>
                <a:lnTo>
                  <a:pt x="4716775" y="4053"/>
                </a:lnTo>
                <a:lnTo>
                  <a:pt x="4720017" y="810"/>
                </a:lnTo>
                <a:lnTo>
                  <a:pt x="4721974" y="0"/>
                </a:lnTo>
                <a:lnTo>
                  <a:pt x="4726559" y="0"/>
                </a:lnTo>
                <a:lnTo>
                  <a:pt x="4728517" y="810"/>
                </a:lnTo>
                <a:lnTo>
                  <a:pt x="4731759" y="4053"/>
                </a:lnTo>
                <a:lnTo>
                  <a:pt x="4732570" y="6010"/>
                </a:lnTo>
                <a:lnTo>
                  <a:pt x="4732570" y="10595"/>
                </a:lnTo>
                <a:lnTo>
                  <a:pt x="4731759" y="12552"/>
                </a:lnTo>
                <a:lnTo>
                  <a:pt x="4728517" y="15794"/>
                </a:lnTo>
                <a:lnTo>
                  <a:pt x="4726559" y="16605"/>
                </a:lnTo>
                <a:close/>
              </a:path>
              <a:path w="7057390" h="17145">
                <a:moveTo>
                  <a:pt x="4759770" y="16605"/>
                </a:moveTo>
                <a:lnTo>
                  <a:pt x="4755185" y="16605"/>
                </a:lnTo>
                <a:lnTo>
                  <a:pt x="4753228" y="15794"/>
                </a:lnTo>
                <a:lnTo>
                  <a:pt x="4749986" y="12552"/>
                </a:lnTo>
                <a:lnTo>
                  <a:pt x="4749175" y="10595"/>
                </a:lnTo>
                <a:lnTo>
                  <a:pt x="4749175" y="6010"/>
                </a:lnTo>
                <a:lnTo>
                  <a:pt x="4749986" y="4053"/>
                </a:lnTo>
                <a:lnTo>
                  <a:pt x="4753228" y="810"/>
                </a:lnTo>
                <a:lnTo>
                  <a:pt x="4755185" y="0"/>
                </a:lnTo>
                <a:lnTo>
                  <a:pt x="4759770" y="0"/>
                </a:lnTo>
                <a:lnTo>
                  <a:pt x="4761727" y="810"/>
                </a:lnTo>
                <a:lnTo>
                  <a:pt x="4764969" y="4053"/>
                </a:lnTo>
                <a:lnTo>
                  <a:pt x="4765780" y="6010"/>
                </a:lnTo>
                <a:lnTo>
                  <a:pt x="4765780" y="10595"/>
                </a:lnTo>
                <a:lnTo>
                  <a:pt x="4764969" y="12552"/>
                </a:lnTo>
                <a:lnTo>
                  <a:pt x="4761727" y="15794"/>
                </a:lnTo>
                <a:lnTo>
                  <a:pt x="4759770" y="16605"/>
                </a:lnTo>
                <a:close/>
              </a:path>
              <a:path w="7057390" h="17145">
                <a:moveTo>
                  <a:pt x="4792982" y="16605"/>
                </a:moveTo>
                <a:lnTo>
                  <a:pt x="4788396" y="16605"/>
                </a:lnTo>
                <a:lnTo>
                  <a:pt x="4786439" y="15794"/>
                </a:lnTo>
                <a:lnTo>
                  <a:pt x="4783197" y="12552"/>
                </a:lnTo>
                <a:lnTo>
                  <a:pt x="4782386" y="10595"/>
                </a:lnTo>
                <a:lnTo>
                  <a:pt x="4782386" y="6010"/>
                </a:lnTo>
                <a:lnTo>
                  <a:pt x="4783197" y="4053"/>
                </a:lnTo>
                <a:lnTo>
                  <a:pt x="4786439" y="810"/>
                </a:lnTo>
                <a:lnTo>
                  <a:pt x="4788396" y="0"/>
                </a:lnTo>
                <a:lnTo>
                  <a:pt x="4792982" y="0"/>
                </a:lnTo>
                <a:lnTo>
                  <a:pt x="4794939" y="810"/>
                </a:lnTo>
                <a:lnTo>
                  <a:pt x="4798181" y="4053"/>
                </a:lnTo>
                <a:lnTo>
                  <a:pt x="4798991" y="6010"/>
                </a:lnTo>
                <a:lnTo>
                  <a:pt x="4798991" y="10595"/>
                </a:lnTo>
                <a:lnTo>
                  <a:pt x="4798181" y="12552"/>
                </a:lnTo>
                <a:lnTo>
                  <a:pt x="4794939" y="15794"/>
                </a:lnTo>
                <a:lnTo>
                  <a:pt x="4792982" y="16605"/>
                </a:lnTo>
                <a:close/>
              </a:path>
              <a:path w="7057390" h="17145">
                <a:moveTo>
                  <a:pt x="4826193" y="16605"/>
                </a:moveTo>
                <a:lnTo>
                  <a:pt x="4821607" y="16605"/>
                </a:lnTo>
                <a:lnTo>
                  <a:pt x="4819650" y="15794"/>
                </a:lnTo>
                <a:lnTo>
                  <a:pt x="4816408" y="12552"/>
                </a:lnTo>
                <a:lnTo>
                  <a:pt x="4815597" y="10595"/>
                </a:lnTo>
                <a:lnTo>
                  <a:pt x="4815597" y="6010"/>
                </a:lnTo>
                <a:lnTo>
                  <a:pt x="4816408" y="4053"/>
                </a:lnTo>
                <a:lnTo>
                  <a:pt x="4819650" y="810"/>
                </a:lnTo>
                <a:lnTo>
                  <a:pt x="4821607" y="0"/>
                </a:lnTo>
                <a:lnTo>
                  <a:pt x="4826193" y="0"/>
                </a:lnTo>
                <a:lnTo>
                  <a:pt x="4828150" y="810"/>
                </a:lnTo>
                <a:lnTo>
                  <a:pt x="4831392" y="4053"/>
                </a:lnTo>
                <a:lnTo>
                  <a:pt x="4832202" y="6010"/>
                </a:lnTo>
                <a:lnTo>
                  <a:pt x="4832202" y="10595"/>
                </a:lnTo>
                <a:lnTo>
                  <a:pt x="4831392" y="12552"/>
                </a:lnTo>
                <a:lnTo>
                  <a:pt x="4828150" y="15794"/>
                </a:lnTo>
                <a:lnTo>
                  <a:pt x="4826193" y="16605"/>
                </a:lnTo>
                <a:close/>
              </a:path>
              <a:path w="7057390" h="17145">
                <a:moveTo>
                  <a:pt x="4859404" y="16605"/>
                </a:moveTo>
                <a:lnTo>
                  <a:pt x="4854818" y="16605"/>
                </a:lnTo>
                <a:lnTo>
                  <a:pt x="4852861" y="15794"/>
                </a:lnTo>
                <a:lnTo>
                  <a:pt x="4849619" y="12552"/>
                </a:lnTo>
                <a:lnTo>
                  <a:pt x="4848808" y="10595"/>
                </a:lnTo>
                <a:lnTo>
                  <a:pt x="4848808" y="6010"/>
                </a:lnTo>
                <a:lnTo>
                  <a:pt x="4849619" y="4053"/>
                </a:lnTo>
                <a:lnTo>
                  <a:pt x="4852861" y="810"/>
                </a:lnTo>
                <a:lnTo>
                  <a:pt x="4854818" y="0"/>
                </a:lnTo>
                <a:lnTo>
                  <a:pt x="4859404" y="0"/>
                </a:lnTo>
                <a:lnTo>
                  <a:pt x="4861361" y="810"/>
                </a:lnTo>
                <a:lnTo>
                  <a:pt x="4864603" y="4053"/>
                </a:lnTo>
                <a:lnTo>
                  <a:pt x="4865413" y="6010"/>
                </a:lnTo>
                <a:lnTo>
                  <a:pt x="4865413" y="10595"/>
                </a:lnTo>
                <a:lnTo>
                  <a:pt x="4864603" y="12552"/>
                </a:lnTo>
                <a:lnTo>
                  <a:pt x="4861361" y="15794"/>
                </a:lnTo>
                <a:lnTo>
                  <a:pt x="4859404" y="16605"/>
                </a:lnTo>
                <a:close/>
              </a:path>
              <a:path w="7057390" h="17145">
                <a:moveTo>
                  <a:pt x="4892615" y="16605"/>
                </a:moveTo>
                <a:lnTo>
                  <a:pt x="4888029" y="16605"/>
                </a:lnTo>
                <a:lnTo>
                  <a:pt x="4886072" y="15794"/>
                </a:lnTo>
                <a:lnTo>
                  <a:pt x="4882830" y="12552"/>
                </a:lnTo>
                <a:lnTo>
                  <a:pt x="4882019" y="10595"/>
                </a:lnTo>
                <a:lnTo>
                  <a:pt x="4882019" y="6010"/>
                </a:lnTo>
                <a:lnTo>
                  <a:pt x="4882830" y="4053"/>
                </a:lnTo>
                <a:lnTo>
                  <a:pt x="4886072" y="810"/>
                </a:lnTo>
                <a:lnTo>
                  <a:pt x="4888029" y="0"/>
                </a:lnTo>
                <a:lnTo>
                  <a:pt x="4892615" y="0"/>
                </a:lnTo>
                <a:lnTo>
                  <a:pt x="4894572" y="810"/>
                </a:lnTo>
                <a:lnTo>
                  <a:pt x="4897814" y="4053"/>
                </a:lnTo>
                <a:lnTo>
                  <a:pt x="4898624" y="6010"/>
                </a:lnTo>
                <a:lnTo>
                  <a:pt x="4898624" y="10595"/>
                </a:lnTo>
                <a:lnTo>
                  <a:pt x="4897814" y="12552"/>
                </a:lnTo>
                <a:lnTo>
                  <a:pt x="4894572" y="15794"/>
                </a:lnTo>
                <a:lnTo>
                  <a:pt x="4892615" y="16605"/>
                </a:lnTo>
                <a:close/>
              </a:path>
              <a:path w="7057390" h="17145">
                <a:moveTo>
                  <a:pt x="4925826" y="16605"/>
                </a:moveTo>
                <a:lnTo>
                  <a:pt x="4921240" y="16605"/>
                </a:lnTo>
                <a:lnTo>
                  <a:pt x="4919283" y="15794"/>
                </a:lnTo>
                <a:lnTo>
                  <a:pt x="4916041" y="12552"/>
                </a:lnTo>
                <a:lnTo>
                  <a:pt x="4915230" y="10595"/>
                </a:lnTo>
                <a:lnTo>
                  <a:pt x="4915230" y="6010"/>
                </a:lnTo>
                <a:lnTo>
                  <a:pt x="4916041" y="4053"/>
                </a:lnTo>
                <a:lnTo>
                  <a:pt x="4919283" y="810"/>
                </a:lnTo>
                <a:lnTo>
                  <a:pt x="4921240" y="0"/>
                </a:lnTo>
                <a:lnTo>
                  <a:pt x="4925826" y="0"/>
                </a:lnTo>
                <a:lnTo>
                  <a:pt x="4927783" y="810"/>
                </a:lnTo>
                <a:lnTo>
                  <a:pt x="4931025" y="4053"/>
                </a:lnTo>
                <a:lnTo>
                  <a:pt x="4931835" y="6010"/>
                </a:lnTo>
                <a:lnTo>
                  <a:pt x="4931835" y="10595"/>
                </a:lnTo>
                <a:lnTo>
                  <a:pt x="4931025" y="12552"/>
                </a:lnTo>
                <a:lnTo>
                  <a:pt x="4927783" y="15794"/>
                </a:lnTo>
                <a:lnTo>
                  <a:pt x="4925826" y="16605"/>
                </a:lnTo>
                <a:close/>
              </a:path>
              <a:path w="7057390" h="17145">
                <a:moveTo>
                  <a:pt x="4959037" y="16605"/>
                </a:moveTo>
                <a:lnTo>
                  <a:pt x="4954451" y="16605"/>
                </a:lnTo>
                <a:lnTo>
                  <a:pt x="4952494" y="15794"/>
                </a:lnTo>
                <a:lnTo>
                  <a:pt x="4949252" y="12552"/>
                </a:lnTo>
                <a:lnTo>
                  <a:pt x="4948441" y="10595"/>
                </a:lnTo>
                <a:lnTo>
                  <a:pt x="4948441" y="6010"/>
                </a:lnTo>
                <a:lnTo>
                  <a:pt x="4949252" y="4053"/>
                </a:lnTo>
                <a:lnTo>
                  <a:pt x="4952494" y="810"/>
                </a:lnTo>
                <a:lnTo>
                  <a:pt x="4954451" y="0"/>
                </a:lnTo>
                <a:lnTo>
                  <a:pt x="4959037" y="0"/>
                </a:lnTo>
                <a:lnTo>
                  <a:pt x="4960994" y="810"/>
                </a:lnTo>
                <a:lnTo>
                  <a:pt x="4964236" y="4053"/>
                </a:lnTo>
                <a:lnTo>
                  <a:pt x="4965046" y="6010"/>
                </a:lnTo>
                <a:lnTo>
                  <a:pt x="4965046" y="10595"/>
                </a:lnTo>
                <a:lnTo>
                  <a:pt x="4964236" y="12552"/>
                </a:lnTo>
                <a:lnTo>
                  <a:pt x="4960994" y="15794"/>
                </a:lnTo>
                <a:lnTo>
                  <a:pt x="4959037" y="16605"/>
                </a:lnTo>
                <a:close/>
              </a:path>
              <a:path w="7057390" h="17145">
                <a:moveTo>
                  <a:pt x="4992247" y="16605"/>
                </a:moveTo>
                <a:lnTo>
                  <a:pt x="4987662" y="16605"/>
                </a:lnTo>
                <a:lnTo>
                  <a:pt x="4985705" y="15794"/>
                </a:lnTo>
                <a:lnTo>
                  <a:pt x="4982463" y="12552"/>
                </a:lnTo>
                <a:lnTo>
                  <a:pt x="4981652" y="10595"/>
                </a:lnTo>
                <a:lnTo>
                  <a:pt x="4981652" y="6010"/>
                </a:lnTo>
                <a:lnTo>
                  <a:pt x="4982463" y="4053"/>
                </a:lnTo>
                <a:lnTo>
                  <a:pt x="4985705" y="810"/>
                </a:lnTo>
                <a:lnTo>
                  <a:pt x="4987662" y="0"/>
                </a:lnTo>
                <a:lnTo>
                  <a:pt x="4992247" y="0"/>
                </a:lnTo>
                <a:lnTo>
                  <a:pt x="4994204" y="810"/>
                </a:lnTo>
                <a:lnTo>
                  <a:pt x="4997446" y="4053"/>
                </a:lnTo>
                <a:lnTo>
                  <a:pt x="4998257" y="6010"/>
                </a:lnTo>
                <a:lnTo>
                  <a:pt x="4998257" y="10595"/>
                </a:lnTo>
                <a:lnTo>
                  <a:pt x="4997446" y="12552"/>
                </a:lnTo>
                <a:lnTo>
                  <a:pt x="4994204" y="15794"/>
                </a:lnTo>
                <a:lnTo>
                  <a:pt x="4992247" y="16605"/>
                </a:lnTo>
                <a:close/>
              </a:path>
              <a:path w="7057390" h="17145">
                <a:moveTo>
                  <a:pt x="5025459" y="16605"/>
                </a:moveTo>
                <a:lnTo>
                  <a:pt x="5020873" y="16605"/>
                </a:lnTo>
                <a:lnTo>
                  <a:pt x="5018916" y="15794"/>
                </a:lnTo>
                <a:lnTo>
                  <a:pt x="5015674" y="12552"/>
                </a:lnTo>
                <a:lnTo>
                  <a:pt x="5014863" y="10595"/>
                </a:lnTo>
                <a:lnTo>
                  <a:pt x="5014863" y="6010"/>
                </a:lnTo>
                <a:lnTo>
                  <a:pt x="5015674" y="4053"/>
                </a:lnTo>
                <a:lnTo>
                  <a:pt x="5018916" y="810"/>
                </a:lnTo>
                <a:lnTo>
                  <a:pt x="5020873" y="0"/>
                </a:lnTo>
                <a:lnTo>
                  <a:pt x="5025459" y="0"/>
                </a:lnTo>
                <a:lnTo>
                  <a:pt x="5027416" y="810"/>
                </a:lnTo>
                <a:lnTo>
                  <a:pt x="5030658" y="4053"/>
                </a:lnTo>
                <a:lnTo>
                  <a:pt x="5031468" y="6010"/>
                </a:lnTo>
                <a:lnTo>
                  <a:pt x="5031468" y="10595"/>
                </a:lnTo>
                <a:lnTo>
                  <a:pt x="5030658" y="12552"/>
                </a:lnTo>
                <a:lnTo>
                  <a:pt x="5027416" y="15794"/>
                </a:lnTo>
                <a:lnTo>
                  <a:pt x="5025459" y="16605"/>
                </a:lnTo>
                <a:close/>
              </a:path>
              <a:path w="7057390" h="17145">
                <a:moveTo>
                  <a:pt x="5058670" y="16605"/>
                </a:moveTo>
                <a:lnTo>
                  <a:pt x="5054084" y="16605"/>
                </a:lnTo>
                <a:lnTo>
                  <a:pt x="5052127" y="15794"/>
                </a:lnTo>
                <a:lnTo>
                  <a:pt x="5048885" y="12552"/>
                </a:lnTo>
                <a:lnTo>
                  <a:pt x="5048074" y="10595"/>
                </a:lnTo>
                <a:lnTo>
                  <a:pt x="5048074" y="6010"/>
                </a:lnTo>
                <a:lnTo>
                  <a:pt x="5048885" y="4053"/>
                </a:lnTo>
                <a:lnTo>
                  <a:pt x="5052127" y="810"/>
                </a:lnTo>
                <a:lnTo>
                  <a:pt x="5054084" y="0"/>
                </a:lnTo>
                <a:lnTo>
                  <a:pt x="5058670" y="0"/>
                </a:lnTo>
                <a:lnTo>
                  <a:pt x="5060627" y="810"/>
                </a:lnTo>
                <a:lnTo>
                  <a:pt x="5063869" y="4053"/>
                </a:lnTo>
                <a:lnTo>
                  <a:pt x="5064680" y="6010"/>
                </a:lnTo>
                <a:lnTo>
                  <a:pt x="5064680" y="10595"/>
                </a:lnTo>
                <a:lnTo>
                  <a:pt x="5063869" y="12552"/>
                </a:lnTo>
                <a:lnTo>
                  <a:pt x="5060627" y="15794"/>
                </a:lnTo>
                <a:lnTo>
                  <a:pt x="5058670" y="16605"/>
                </a:lnTo>
                <a:close/>
              </a:path>
              <a:path w="7057390" h="17145">
                <a:moveTo>
                  <a:pt x="5091881" y="16605"/>
                </a:moveTo>
                <a:lnTo>
                  <a:pt x="5087295" y="16605"/>
                </a:lnTo>
                <a:lnTo>
                  <a:pt x="5085337" y="15794"/>
                </a:lnTo>
                <a:lnTo>
                  <a:pt x="5082095" y="12552"/>
                </a:lnTo>
                <a:lnTo>
                  <a:pt x="5081285" y="10595"/>
                </a:lnTo>
                <a:lnTo>
                  <a:pt x="5081285" y="6010"/>
                </a:lnTo>
                <a:lnTo>
                  <a:pt x="5082095" y="4053"/>
                </a:lnTo>
                <a:lnTo>
                  <a:pt x="5085337" y="810"/>
                </a:lnTo>
                <a:lnTo>
                  <a:pt x="5087295" y="0"/>
                </a:lnTo>
                <a:lnTo>
                  <a:pt x="5091881" y="0"/>
                </a:lnTo>
                <a:lnTo>
                  <a:pt x="5093838" y="810"/>
                </a:lnTo>
                <a:lnTo>
                  <a:pt x="5097080" y="4053"/>
                </a:lnTo>
                <a:lnTo>
                  <a:pt x="5097890" y="6010"/>
                </a:lnTo>
                <a:lnTo>
                  <a:pt x="5097890" y="10595"/>
                </a:lnTo>
                <a:lnTo>
                  <a:pt x="5097080" y="12552"/>
                </a:lnTo>
                <a:lnTo>
                  <a:pt x="5093838" y="15794"/>
                </a:lnTo>
                <a:lnTo>
                  <a:pt x="5091881" y="16605"/>
                </a:lnTo>
                <a:close/>
              </a:path>
              <a:path w="7057390" h="17145">
                <a:moveTo>
                  <a:pt x="5125091" y="16605"/>
                </a:moveTo>
                <a:lnTo>
                  <a:pt x="5120506" y="16605"/>
                </a:lnTo>
                <a:lnTo>
                  <a:pt x="5118549" y="15794"/>
                </a:lnTo>
                <a:lnTo>
                  <a:pt x="5115307" y="12552"/>
                </a:lnTo>
                <a:lnTo>
                  <a:pt x="5114496" y="10595"/>
                </a:lnTo>
                <a:lnTo>
                  <a:pt x="5114496" y="6010"/>
                </a:lnTo>
                <a:lnTo>
                  <a:pt x="5115307" y="4053"/>
                </a:lnTo>
                <a:lnTo>
                  <a:pt x="5118549" y="810"/>
                </a:lnTo>
                <a:lnTo>
                  <a:pt x="5120506" y="0"/>
                </a:lnTo>
                <a:lnTo>
                  <a:pt x="5125091" y="0"/>
                </a:lnTo>
                <a:lnTo>
                  <a:pt x="5127048" y="810"/>
                </a:lnTo>
                <a:lnTo>
                  <a:pt x="5130291" y="4053"/>
                </a:lnTo>
                <a:lnTo>
                  <a:pt x="5131101" y="6010"/>
                </a:lnTo>
                <a:lnTo>
                  <a:pt x="5131101" y="10595"/>
                </a:lnTo>
                <a:lnTo>
                  <a:pt x="5130291" y="12552"/>
                </a:lnTo>
                <a:lnTo>
                  <a:pt x="5127048" y="15794"/>
                </a:lnTo>
                <a:lnTo>
                  <a:pt x="5125091" y="16605"/>
                </a:lnTo>
                <a:close/>
              </a:path>
              <a:path w="7057390" h="17145">
                <a:moveTo>
                  <a:pt x="5158303" y="16605"/>
                </a:moveTo>
                <a:lnTo>
                  <a:pt x="5153717" y="16605"/>
                </a:lnTo>
                <a:lnTo>
                  <a:pt x="5151760" y="15794"/>
                </a:lnTo>
                <a:lnTo>
                  <a:pt x="5148518" y="12552"/>
                </a:lnTo>
                <a:lnTo>
                  <a:pt x="5147707" y="10595"/>
                </a:lnTo>
                <a:lnTo>
                  <a:pt x="5147707" y="6010"/>
                </a:lnTo>
                <a:lnTo>
                  <a:pt x="5148518" y="4053"/>
                </a:lnTo>
                <a:lnTo>
                  <a:pt x="5151760" y="810"/>
                </a:lnTo>
                <a:lnTo>
                  <a:pt x="5153717" y="0"/>
                </a:lnTo>
                <a:lnTo>
                  <a:pt x="5158303" y="0"/>
                </a:lnTo>
                <a:lnTo>
                  <a:pt x="5160260" y="810"/>
                </a:lnTo>
                <a:lnTo>
                  <a:pt x="5163502" y="4053"/>
                </a:lnTo>
                <a:lnTo>
                  <a:pt x="5164313" y="6010"/>
                </a:lnTo>
                <a:lnTo>
                  <a:pt x="5164313" y="10595"/>
                </a:lnTo>
                <a:lnTo>
                  <a:pt x="5163502" y="12552"/>
                </a:lnTo>
                <a:lnTo>
                  <a:pt x="5160260" y="15794"/>
                </a:lnTo>
                <a:lnTo>
                  <a:pt x="5158303" y="16605"/>
                </a:lnTo>
                <a:close/>
              </a:path>
              <a:path w="7057390" h="17145">
                <a:moveTo>
                  <a:pt x="5191513" y="16605"/>
                </a:moveTo>
                <a:lnTo>
                  <a:pt x="5186928" y="16605"/>
                </a:lnTo>
                <a:lnTo>
                  <a:pt x="5184971" y="15794"/>
                </a:lnTo>
                <a:lnTo>
                  <a:pt x="5181729" y="12552"/>
                </a:lnTo>
                <a:lnTo>
                  <a:pt x="5180918" y="10595"/>
                </a:lnTo>
                <a:lnTo>
                  <a:pt x="5180918" y="6010"/>
                </a:lnTo>
                <a:lnTo>
                  <a:pt x="5181729" y="4053"/>
                </a:lnTo>
                <a:lnTo>
                  <a:pt x="5184971" y="810"/>
                </a:lnTo>
                <a:lnTo>
                  <a:pt x="5186928" y="0"/>
                </a:lnTo>
                <a:lnTo>
                  <a:pt x="5191513" y="0"/>
                </a:lnTo>
                <a:lnTo>
                  <a:pt x="5193470" y="810"/>
                </a:lnTo>
                <a:lnTo>
                  <a:pt x="5196713" y="4053"/>
                </a:lnTo>
                <a:lnTo>
                  <a:pt x="5197523" y="6010"/>
                </a:lnTo>
                <a:lnTo>
                  <a:pt x="5197523" y="10595"/>
                </a:lnTo>
                <a:lnTo>
                  <a:pt x="5196713" y="12552"/>
                </a:lnTo>
                <a:lnTo>
                  <a:pt x="5193470" y="15794"/>
                </a:lnTo>
                <a:lnTo>
                  <a:pt x="5191513" y="16605"/>
                </a:lnTo>
                <a:close/>
              </a:path>
              <a:path w="7057390" h="17145">
                <a:moveTo>
                  <a:pt x="5224725" y="16605"/>
                </a:moveTo>
                <a:lnTo>
                  <a:pt x="5220139" y="16605"/>
                </a:lnTo>
                <a:lnTo>
                  <a:pt x="5218182" y="15794"/>
                </a:lnTo>
                <a:lnTo>
                  <a:pt x="5214939" y="12552"/>
                </a:lnTo>
                <a:lnTo>
                  <a:pt x="5214129" y="10595"/>
                </a:lnTo>
                <a:lnTo>
                  <a:pt x="5214129" y="6010"/>
                </a:lnTo>
                <a:lnTo>
                  <a:pt x="5214939" y="4053"/>
                </a:lnTo>
                <a:lnTo>
                  <a:pt x="5218182" y="810"/>
                </a:lnTo>
                <a:lnTo>
                  <a:pt x="5220139" y="0"/>
                </a:lnTo>
                <a:lnTo>
                  <a:pt x="5224725" y="0"/>
                </a:lnTo>
                <a:lnTo>
                  <a:pt x="5226682" y="810"/>
                </a:lnTo>
                <a:lnTo>
                  <a:pt x="5229924" y="4053"/>
                </a:lnTo>
                <a:lnTo>
                  <a:pt x="5230735" y="6010"/>
                </a:lnTo>
                <a:lnTo>
                  <a:pt x="5230735" y="10595"/>
                </a:lnTo>
                <a:lnTo>
                  <a:pt x="5229924" y="12552"/>
                </a:lnTo>
                <a:lnTo>
                  <a:pt x="5226682" y="15794"/>
                </a:lnTo>
                <a:lnTo>
                  <a:pt x="5224725" y="16605"/>
                </a:lnTo>
                <a:close/>
              </a:path>
              <a:path w="7057390" h="17145">
                <a:moveTo>
                  <a:pt x="5257936" y="16605"/>
                </a:moveTo>
                <a:lnTo>
                  <a:pt x="5253350" y="16605"/>
                </a:lnTo>
                <a:lnTo>
                  <a:pt x="5251393" y="15794"/>
                </a:lnTo>
                <a:lnTo>
                  <a:pt x="5248151" y="12552"/>
                </a:lnTo>
                <a:lnTo>
                  <a:pt x="5247340" y="10595"/>
                </a:lnTo>
                <a:lnTo>
                  <a:pt x="5247340" y="6010"/>
                </a:lnTo>
                <a:lnTo>
                  <a:pt x="5248151" y="4053"/>
                </a:lnTo>
                <a:lnTo>
                  <a:pt x="5251393" y="810"/>
                </a:lnTo>
                <a:lnTo>
                  <a:pt x="5253350" y="0"/>
                </a:lnTo>
                <a:lnTo>
                  <a:pt x="5257936" y="0"/>
                </a:lnTo>
                <a:lnTo>
                  <a:pt x="5259892" y="810"/>
                </a:lnTo>
                <a:lnTo>
                  <a:pt x="5263135" y="4053"/>
                </a:lnTo>
                <a:lnTo>
                  <a:pt x="5263945" y="6010"/>
                </a:lnTo>
                <a:lnTo>
                  <a:pt x="5263945" y="10595"/>
                </a:lnTo>
                <a:lnTo>
                  <a:pt x="5263135" y="12552"/>
                </a:lnTo>
                <a:lnTo>
                  <a:pt x="5259892" y="15794"/>
                </a:lnTo>
                <a:lnTo>
                  <a:pt x="5257936" y="16605"/>
                </a:lnTo>
                <a:close/>
              </a:path>
              <a:path w="7057390" h="17145">
                <a:moveTo>
                  <a:pt x="5291147" y="16605"/>
                </a:moveTo>
                <a:lnTo>
                  <a:pt x="5286561" y="16605"/>
                </a:lnTo>
                <a:lnTo>
                  <a:pt x="5284605" y="15794"/>
                </a:lnTo>
                <a:lnTo>
                  <a:pt x="5281362" y="12552"/>
                </a:lnTo>
                <a:lnTo>
                  <a:pt x="5280551" y="10595"/>
                </a:lnTo>
                <a:lnTo>
                  <a:pt x="5280551" y="6010"/>
                </a:lnTo>
                <a:lnTo>
                  <a:pt x="5281362" y="4053"/>
                </a:lnTo>
                <a:lnTo>
                  <a:pt x="5284605" y="810"/>
                </a:lnTo>
                <a:lnTo>
                  <a:pt x="5286561" y="0"/>
                </a:lnTo>
                <a:lnTo>
                  <a:pt x="5291147" y="0"/>
                </a:lnTo>
                <a:lnTo>
                  <a:pt x="5293104" y="810"/>
                </a:lnTo>
                <a:lnTo>
                  <a:pt x="5296346" y="4053"/>
                </a:lnTo>
                <a:lnTo>
                  <a:pt x="5297157" y="6010"/>
                </a:lnTo>
                <a:lnTo>
                  <a:pt x="5297157" y="10595"/>
                </a:lnTo>
                <a:lnTo>
                  <a:pt x="5296346" y="12552"/>
                </a:lnTo>
                <a:lnTo>
                  <a:pt x="5293104" y="15794"/>
                </a:lnTo>
                <a:lnTo>
                  <a:pt x="5291147" y="16605"/>
                </a:lnTo>
                <a:close/>
              </a:path>
              <a:path w="7057390" h="17145">
                <a:moveTo>
                  <a:pt x="5324358" y="16605"/>
                </a:moveTo>
                <a:lnTo>
                  <a:pt x="5319772" y="16605"/>
                </a:lnTo>
                <a:lnTo>
                  <a:pt x="5317815" y="15794"/>
                </a:lnTo>
                <a:lnTo>
                  <a:pt x="5314573" y="12552"/>
                </a:lnTo>
                <a:lnTo>
                  <a:pt x="5313762" y="10595"/>
                </a:lnTo>
                <a:lnTo>
                  <a:pt x="5313762" y="6010"/>
                </a:lnTo>
                <a:lnTo>
                  <a:pt x="5314573" y="4053"/>
                </a:lnTo>
                <a:lnTo>
                  <a:pt x="5317815" y="810"/>
                </a:lnTo>
                <a:lnTo>
                  <a:pt x="5319772" y="0"/>
                </a:lnTo>
                <a:lnTo>
                  <a:pt x="5324358" y="0"/>
                </a:lnTo>
                <a:lnTo>
                  <a:pt x="5326314" y="810"/>
                </a:lnTo>
                <a:lnTo>
                  <a:pt x="5329557" y="4053"/>
                </a:lnTo>
                <a:lnTo>
                  <a:pt x="5330368" y="6010"/>
                </a:lnTo>
                <a:lnTo>
                  <a:pt x="5330368" y="10595"/>
                </a:lnTo>
                <a:lnTo>
                  <a:pt x="5329557" y="12552"/>
                </a:lnTo>
                <a:lnTo>
                  <a:pt x="5326314" y="15794"/>
                </a:lnTo>
                <a:lnTo>
                  <a:pt x="5324358" y="16605"/>
                </a:lnTo>
                <a:close/>
              </a:path>
              <a:path w="7057390" h="17145">
                <a:moveTo>
                  <a:pt x="5357569" y="16605"/>
                </a:moveTo>
                <a:lnTo>
                  <a:pt x="5352983" y="16605"/>
                </a:lnTo>
                <a:lnTo>
                  <a:pt x="5351026" y="15794"/>
                </a:lnTo>
                <a:lnTo>
                  <a:pt x="5347784" y="12552"/>
                </a:lnTo>
                <a:lnTo>
                  <a:pt x="5346973" y="10595"/>
                </a:lnTo>
                <a:lnTo>
                  <a:pt x="5346973" y="6010"/>
                </a:lnTo>
                <a:lnTo>
                  <a:pt x="5347784" y="4053"/>
                </a:lnTo>
                <a:lnTo>
                  <a:pt x="5351026" y="810"/>
                </a:lnTo>
                <a:lnTo>
                  <a:pt x="5352983" y="0"/>
                </a:lnTo>
                <a:lnTo>
                  <a:pt x="5357569" y="0"/>
                </a:lnTo>
                <a:lnTo>
                  <a:pt x="5359526" y="810"/>
                </a:lnTo>
                <a:lnTo>
                  <a:pt x="5362768" y="4053"/>
                </a:lnTo>
                <a:lnTo>
                  <a:pt x="5363579" y="6010"/>
                </a:lnTo>
                <a:lnTo>
                  <a:pt x="5363579" y="10595"/>
                </a:lnTo>
                <a:lnTo>
                  <a:pt x="5362768" y="12552"/>
                </a:lnTo>
                <a:lnTo>
                  <a:pt x="5359526" y="15794"/>
                </a:lnTo>
                <a:lnTo>
                  <a:pt x="5357569" y="16605"/>
                </a:lnTo>
                <a:close/>
              </a:path>
              <a:path w="7057390" h="17145">
                <a:moveTo>
                  <a:pt x="5390780" y="16605"/>
                </a:moveTo>
                <a:lnTo>
                  <a:pt x="5386194" y="16605"/>
                </a:lnTo>
                <a:lnTo>
                  <a:pt x="5384237" y="15794"/>
                </a:lnTo>
                <a:lnTo>
                  <a:pt x="5380995" y="12552"/>
                </a:lnTo>
                <a:lnTo>
                  <a:pt x="5380184" y="10595"/>
                </a:lnTo>
                <a:lnTo>
                  <a:pt x="5380184" y="6010"/>
                </a:lnTo>
                <a:lnTo>
                  <a:pt x="5380995" y="4053"/>
                </a:lnTo>
                <a:lnTo>
                  <a:pt x="5384237" y="810"/>
                </a:lnTo>
                <a:lnTo>
                  <a:pt x="5386194" y="0"/>
                </a:lnTo>
                <a:lnTo>
                  <a:pt x="5390780" y="0"/>
                </a:lnTo>
                <a:lnTo>
                  <a:pt x="5392736" y="810"/>
                </a:lnTo>
                <a:lnTo>
                  <a:pt x="5395979" y="4053"/>
                </a:lnTo>
                <a:lnTo>
                  <a:pt x="5396790" y="6010"/>
                </a:lnTo>
                <a:lnTo>
                  <a:pt x="5396790" y="10595"/>
                </a:lnTo>
                <a:lnTo>
                  <a:pt x="5395979" y="12552"/>
                </a:lnTo>
                <a:lnTo>
                  <a:pt x="5392736" y="15794"/>
                </a:lnTo>
                <a:lnTo>
                  <a:pt x="5390780" y="16605"/>
                </a:lnTo>
                <a:close/>
              </a:path>
              <a:path w="7057390" h="17145">
                <a:moveTo>
                  <a:pt x="5423990" y="16605"/>
                </a:moveTo>
                <a:lnTo>
                  <a:pt x="5419405" y="16605"/>
                </a:lnTo>
                <a:lnTo>
                  <a:pt x="5417448" y="15794"/>
                </a:lnTo>
                <a:lnTo>
                  <a:pt x="5414206" y="12552"/>
                </a:lnTo>
                <a:lnTo>
                  <a:pt x="5413395" y="10595"/>
                </a:lnTo>
                <a:lnTo>
                  <a:pt x="5413395" y="6010"/>
                </a:lnTo>
                <a:lnTo>
                  <a:pt x="5414206" y="4053"/>
                </a:lnTo>
                <a:lnTo>
                  <a:pt x="5417448" y="810"/>
                </a:lnTo>
                <a:lnTo>
                  <a:pt x="5419405" y="0"/>
                </a:lnTo>
                <a:lnTo>
                  <a:pt x="5423990" y="0"/>
                </a:lnTo>
                <a:lnTo>
                  <a:pt x="5425947" y="810"/>
                </a:lnTo>
                <a:lnTo>
                  <a:pt x="5429190" y="4053"/>
                </a:lnTo>
                <a:lnTo>
                  <a:pt x="5430001" y="6010"/>
                </a:lnTo>
                <a:lnTo>
                  <a:pt x="5430001" y="10595"/>
                </a:lnTo>
                <a:lnTo>
                  <a:pt x="5429190" y="12552"/>
                </a:lnTo>
                <a:lnTo>
                  <a:pt x="5425947" y="15794"/>
                </a:lnTo>
                <a:lnTo>
                  <a:pt x="5423990" y="16605"/>
                </a:lnTo>
                <a:close/>
              </a:path>
              <a:path w="7057390" h="17145">
                <a:moveTo>
                  <a:pt x="5457202" y="16605"/>
                </a:moveTo>
                <a:lnTo>
                  <a:pt x="5452616" y="16605"/>
                </a:lnTo>
                <a:lnTo>
                  <a:pt x="5450659" y="15794"/>
                </a:lnTo>
                <a:lnTo>
                  <a:pt x="5447417" y="12552"/>
                </a:lnTo>
                <a:lnTo>
                  <a:pt x="5446606" y="10595"/>
                </a:lnTo>
                <a:lnTo>
                  <a:pt x="5446606" y="6010"/>
                </a:lnTo>
                <a:lnTo>
                  <a:pt x="5447417" y="4053"/>
                </a:lnTo>
                <a:lnTo>
                  <a:pt x="5450659" y="810"/>
                </a:lnTo>
                <a:lnTo>
                  <a:pt x="5452616" y="0"/>
                </a:lnTo>
                <a:lnTo>
                  <a:pt x="5457202" y="0"/>
                </a:lnTo>
                <a:lnTo>
                  <a:pt x="5459159" y="810"/>
                </a:lnTo>
                <a:lnTo>
                  <a:pt x="5462401" y="4053"/>
                </a:lnTo>
                <a:lnTo>
                  <a:pt x="5463212" y="6010"/>
                </a:lnTo>
                <a:lnTo>
                  <a:pt x="5463212" y="10595"/>
                </a:lnTo>
                <a:lnTo>
                  <a:pt x="5462401" y="12552"/>
                </a:lnTo>
                <a:lnTo>
                  <a:pt x="5459159" y="15794"/>
                </a:lnTo>
                <a:lnTo>
                  <a:pt x="5457202" y="16605"/>
                </a:lnTo>
                <a:close/>
              </a:path>
              <a:path w="7057390" h="17145">
                <a:moveTo>
                  <a:pt x="5490413" y="16605"/>
                </a:moveTo>
                <a:lnTo>
                  <a:pt x="5485827" y="16605"/>
                </a:lnTo>
                <a:lnTo>
                  <a:pt x="5483870" y="15794"/>
                </a:lnTo>
                <a:lnTo>
                  <a:pt x="5480628" y="12552"/>
                </a:lnTo>
                <a:lnTo>
                  <a:pt x="5479817" y="10595"/>
                </a:lnTo>
                <a:lnTo>
                  <a:pt x="5479817" y="6010"/>
                </a:lnTo>
                <a:lnTo>
                  <a:pt x="5480628" y="4053"/>
                </a:lnTo>
                <a:lnTo>
                  <a:pt x="5483870" y="810"/>
                </a:lnTo>
                <a:lnTo>
                  <a:pt x="5485827" y="0"/>
                </a:lnTo>
                <a:lnTo>
                  <a:pt x="5490413" y="0"/>
                </a:lnTo>
                <a:lnTo>
                  <a:pt x="5492370" y="810"/>
                </a:lnTo>
                <a:lnTo>
                  <a:pt x="5495612" y="4053"/>
                </a:lnTo>
                <a:lnTo>
                  <a:pt x="5496423" y="6010"/>
                </a:lnTo>
                <a:lnTo>
                  <a:pt x="5496423" y="10595"/>
                </a:lnTo>
                <a:lnTo>
                  <a:pt x="5495612" y="12552"/>
                </a:lnTo>
                <a:lnTo>
                  <a:pt x="5492370" y="15794"/>
                </a:lnTo>
                <a:lnTo>
                  <a:pt x="5490413" y="16605"/>
                </a:lnTo>
                <a:close/>
              </a:path>
              <a:path w="7057390" h="17145">
                <a:moveTo>
                  <a:pt x="5523624" y="16605"/>
                </a:moveTo>
                <a:lnTo>
                  <a:pt x="5519038" y="16605"/>
                </a:lnTo>
                <a:lnTo>
                  <a:pt x="5517081" y="15794"/>
                </a:lnTo>
                <a:lnTo>
                  <a:pt x="5513839" y="12552"/>
                </a:lnTo>
                <a:lnTo>
                  <a:pt x="5513029" y="10595"/>
                </a:lnTo>
                <a:lnTo>
                  <a:pt x="5513029" y="6010"/>
                </a:lnTo>
                <a:lnTo>
                  <a:pt x="5513839" y="4053"/>
                </a:lnTo>
                <a:lnTo>
                  <a:pt x="5517081" y="810"/>
                </a:lnTo>
                <a:lnTo>
                  <a:pt x="5519038" y="0"/>
                </a:lnTo>
                <a:lnTo>
                  <a:pt x="5523624" y="0"/>
                </a:lnTo>
                <a:lnTo>
                  <a:pt x="5525581" y="810"/>
                </a:lnTo>
                <a:lnTo>
                  <a:pt x="5528823" y="4053"/>
                </a:lnTo>
                <a:lnTo>
                  <a:pt x="5529634" y="6010"/>
                </a:lnTo>
                <a:lnTo>
                  <a:pt x="5529634" y="10595"/>
                </a:lnTo>
                <a:lnTo>
                  <a:pt x="5528823" y="12552"/>
                </a:lnTo>
                <a:lnTo>
                  <a:pt x="5525581" y="15794"/>
                </a:lnTo>
                <a:lnTo>
                  <a:pt x="5523624" y="16605"/>
                </a:lnTo>
                <a:close/>
              </a:path>
              <a:path w="7057390" h="17145">
                <a:moveTo>
                  <a:pt x="5556834" y="16605"/>
                </a:moveTo>
                <a:lnTo>
                  <a:pt x="5552249" y="16605"/>
                </a:lnTo>
                <a:lnTo>
                  <a:pt x="5550292" y="15794"/>
                </a:lnTo>
                <a:lnTo>
                  <a:pt x="5547050" y="12552"/>
                </a:lnTo>
                <a:lnTo>
                  <a:pt x="5546239" y="10595"/>
                </a:lnTo>
                <a:lnTo>
                  <a:pt x="5546239" y="6010"/>
                </a:lnTo>
                <a:lnTo>
                  <a:pt x="5547050" y="4053"/>
                </a:lnTo>
                <a:lnTo>
                  <a:pt x="5550292" y="810"/>
                </a:lnTo>
                <a:lnTo>
                  <a:pt x="5552249" y="0"/>
                </a:lnTo>
                <a:lnTo>
                  <a:pt x="5556834" y="0"/>
                </a:lnTo>
                <a:lnTo>
                  <a:pt x="5558792" y="810"/>
                </a:lnTo>
                <a:lnTo>
                  <a:pt x="5562034" y="4053"/>
                </a:lnTo>
                <a:lnTo>
                  <a:pt x="5562845" y="6010"/>
                </a:lnTo>
                <a:lnTo>
                  <a:pt x="5562845" y="10595"/>
                </a:lnTo>
                <a:lnTo>
                  <a:pt x="5562034" y="12552"/>
                </a:lnTo>
                <a:lnTo>
                  <a:pt x="5558792" y="15794"/>
                </a:lnTo>
                <a:lnTo>
                  <a:pt x="5556834" y="16605"/>
                </a:lnTo>
                <a:close/>
              </a:path>
              <a:path w="7057390" h="17145">
                <a:moveTo>
                  <a:pt x="5590046" y="16605"/>
                </a:moveTo>
                <a:lnTo>
                  <a:pt x="5585460" y="16605"/>
                </a:lnTo>
                <a:lnTo>
                  <a:pt x="5583503" y="15794"/>
                </a:lnTo>
                <a:lnTo>
                  <a:pt x="5580261" y="12552"/>
                </a:lnTo>
                <a:lnTo>
                  <a:pt x="5579451" y="10595"/>
                </a:lnTo>
                <a:lnTo>
                  <a:pt x="5579451" y="6010"/>
                </a:lnTo>
                <a:lnTo>
                  <a:pt x="5580261" y="4053"/>
                </a:lnTo>
                <a:lnTo>
                  <a:pt x="5583503" y="810"/>
                </a:lnTo>
                <a:lnTo>
                  <a:pt x="5585460" y="0"/>
                </a:lnTo>
                <a:lnTo>
                  <a:pt x="5590046" y="0"/>
                </a:lnTo>
                <a:lnTo>
                  <a:pt x="5592003" y="810"/>
                </a:lnTo>
                <a:lnTo>
                  <a:pt x="5595245" y="4053"/>
                </a:lnTo>
                <a:lnTo>
                  <a:pt x="5596056" y="6010"/>
                </a:lnTo>
                <a:lnTo>
                  <a:pt x="5596056" y="10595"/>
                </a:lnTo>
                <a:lnTo>
                  <a:pt x="5595245" y="12552"/>
                </a:lnTo>
                <a:lnTo>
                  <a:pt x="5592003" y="15794"/>
                </a:lnTo>
                <a:lnTo>
                  <a:pt x="5590046" y="16605"/>
                </a:lnTo>
                <a:close/>
              </a:path>
              <a:path w="7057390" h="17145">
                <a:moveTo>
                  <a:pt x="5623257" y="16605"/>
                </a:moveTo>
                <a:lnTo>
                  <a:pt x="5618671" y="16605"/>
                </a:lnTo>
                <a:lnTo>
                  <a:pt x="5616714" y="15794"/>
                </a:lnTo>
                <a:lnTo>
                  <a:pt x="5613472" y="12552"/>
                </a:lnTo>
                <a:lnTo>
                  <a:pt x="5612661" y="10595"/>
                </a:lnTo>
                <a:lnTo>
                  <a:pt x="5612661" y="6010"/>
                </a:lnTo>
                <a:lnTo>
                  <a:pt x="5613472" y="4053"/>
                </a:lnTo>
                <a:lnTo>
                  <a:pt x="5616714" y="810"/>
                </a:lnTo>
                <a:lnTo>
                  <a:pt x="5618671" y="0"/>
                </a:lnTo>
                <a:lnTo>
                  <a:pt x="5623257" y="0"/>
                </a:lnTo>
                <a:lnTo>
                  <a:pt x="5625214" y="810"/>
                </a:lnTo>
                <a:lnTo>
                  <a:pt x="5628456" y="4053"/>
                </a:lnTo>
                <a:lnTo>
                  <a:pt x="5629267" y="6010"/>
                </a:lnTo>
                <a:lnTo>
                  <a:pt x="5629267" y="10595"/>
                </a:lnTo>
                <a:lnTo>
                  <a:pt x="5628456" y="12552"/>
                </a:lnTo>
                <a:lnTo>
                  <a:pt x="5625214" y="15794"/>
                </a:lnTo>
                <a:lnTo>
                  <a:pt x="5623257" y="16605"/>
                </a:lnTo>
                <a:close/>
              </a:path>
              <a:path w="7057390" h="17145">
                <a:moveTo>
                  <a:pt x="5656468" y="16605"/>
                </a:moveTo>
                <a:lnTo>
                  <a:pt x="5651882" y="16605"/>
                </a:lnTo>
                <a:lnTo>
                  <a:pt x="5649925" y="15794"/>
                </a:lnTo>
                <a:lnTo>
                  <a:pt x="5646683" y="12552"/>
                </a:lnTo>
                <a:lnTo>
                  <a:pt x="5645873" y="10595"/>
                </a:lnTo>
                <a:lnTo>
                  <a:pt x="5645873" y="6010"/>
                </a:lnTo>
                <a:lnTo>
                  <a:pt x="5646683" y="4053"/>
                </a:lnTo>
                <a:lnTo>
                  <a:pt x="5649925" y="810"/>
                </a:lnTo>
                <a:lnTo>
                  <a:pt x="5651882" y="0"/>
                </a:lnTo>
                <a:lnTo>
                  <a:pt x="5656468" y="0"/>
                </a:lnTo>
                <a:lnTo>
                  <a:pt x="5658425" y="810"/>
                </a:lnTo>
                <a:lnTo>
                  <a:pt x="5661667" y="4053"/>
                </a:lnTo>
                <a:lnTo>
                  <a:pt x="5662478" y="6010"/>
                </a:lnTo>
                <a:lnTo>
                  <a:pt x="5662478" y="10595"/>
                </a:lnTo>
                <a:lnTo>
                  <a:pt x="5661667" y="12552"/>
                </a:lnTo>
                <a:lnTo>
                  <a:pt x="5658425" y="15794"/>
                </a:lnTo>
                <a:lnTo>
                  <a:pt x="5656468" y="16605"/>
                </a:lnTo>
                <a:close/>
              </a:path>
              <a:path w="7057390" h="17145">
                <a:moveTo>
                  <a:pt x="5689679" y="16605"/>
                </a:moveTo>
                <a:lnTo>
                  <a:pt x="5685093" y="16605"/>
                </a:lnTo>
                <a:lnTo>
                  <a:pt x="5683136" y="15794"/>
                </a:lnTo>
                <a:lnTo>
                  <a:pt x="5679894" y="12552"/>
                </a:lnTo>
                <a:lnTo>
                  <a:pt x="5679083" y="10595"/>
                </a:lnTo>
                <a:lnTo>
                  <a:pt x="5679083" y="6010"/>
                </a:lnTo>
                <a:lnTo>
                  <a:pt x="5679894" y="4053"/>
                </a:lnTo>
                <a:lnTo>
                  <a:pt x="5683136" y="810"/>
                </a:lnTo>
                <a:lnTo>
                  <a:pt x="5685093" y="0"/>
                </a:lnTo>
                <a:lnTo>
                  <a:pt x="5689679" y="0"/>
                </a:lnTo>
                <a:lnTo>
                  <a:pt x="5691636" y="810"/>
                </a:lnTo>
                <a:lnTo>
                  <a:pt x="5694878" y="4053"/>
                </a:lnTo>
                <a:lnTo>
                  <a:pt x="5695689" y="6010"/>
                </a:lnTo>
                <a:lnTo>
                  <a:pt x="5695689" y="10595"/>
                </a:lnTo>
                <a:lnTo>
                  <a:pt x="5694878" y="12552"/>
                </a:lnTo>
                <a:lnTo>
                  <a:pt x="5691636" y="15794"/>
                </a:lnTo>
                <a:lnTo>
                  <a:pt x="5689679" y="16605"/>
                </a:lnTo>
                <a:close/>
              </a:path>
              <a:path w="7057390" h="17145">
                <a:moveTo>
                  <a:pt x="5722890" y="16605"/>
                </a:moveTo>
                <a:lnTo>
                  <a:pt x="5718304" y="16605"/>
                </a:lnTo>
                <a:lnTo>
                  <a:pt x="5716347" y="15794"/>
                </a:lnTo>
                <a:lnTo>
                  <a:pt x="5713105" y="12552"/>
                </a:lnTo>
                <a:lnTo>
                  <a:pt x="5712295" y="10595"/>
                </a:lnTo>
                <a:lnTo>
                  <a:pt x="5712295" y="6010"/>
                </a:lnTo>
                <a:lnTo>
                  <a:pt x="5713105" y="4053"/>
                </a:lnTo>
                <a:lnTo>
                  <a:pt x="5716347" y="810"/>
                </a:lnTo>
                <a:lnTo>
                  <a:pt x="5718304" y="0"/>
                </a:lnTo>
                <a:lnTo>
                  <a:pt x="5722890" y="0"/>
                </a:lnTo>
                <a:lnTo>
                  <a:pt x="5724847" y="810"/>
                </a:lnTo>
                <a:lnTo>
                  <a:pt x="5728089" y="4053"/>
                </a:lnTo>
                <a:lnTo>
                  <a:pt x="5728900" y="6010"/>
                </a:lnTo>
                <a:lnTo>
                  <a:pt x="5728900" y="10595"/>
                </a:lnTo>
                <a:lnTo>
                  <a:pt x="5728089" y="12552"/>
                </a:lnTo>
                <a:lnTo>
                  <a:pt x="5724847" y="15794"/>
                </a:lnTo>
                <a:lnTo>
                  <a:pt x="5722890" y="16605"/>
                </a:lnTo>
                <a:close/>
              </a:path>
              <a:path w="7057390" h="17145">
                <a:moveTo>
                  <a:pt x="5756101" y="16605"/>
                </a:moveTo>
                <a:lnTo>
                  <a:pt x="5751515" y="16605"/>
                </a:lnTo>
                <a:lnTo>
                  <a:pt x="5749558" y="15794"/>
                </a:lnTo>
                <a:lnTo>
                  <a:pt x="5746316" y="12552"/>
                </a:lnTo>
                <a:lnTo>
                  <a:pt x="5745505" y="10595"/>
                </a:lnTo>
                <a:lnTo>
                  <a:pt x="5745505" y="6010"/>
                </a:lnTo>
                <a:lnTo>
                  <a:pt x="5746316" y="4053"/>
                </a:lnTo>
                <a:lnTo>
                  <a:pt x="5749558" y="810"/>
                </a:lnTo>
                <a:lnTo>
                  <a:pt x="5751515" y="0"/>
                </a:lnTo>
                <a:lnTo>
                  <a:pt x="5756101" y="0"/>
                </a:lnTo>
                <a:lnTo>
                  <a:pt x="5758058" y="810"/>
                </a:lnTo>
                <a:lnTo>
                  <a:pt x="5761300" y="4053"/>
                </a:lnTo>
                <a:lnTo>
                  <a:pt x="5762111" y="6010"/>
                </a:lnTo>
                <a:lnTo>
                  <a:pt x="5762111" y="10595"/>
                </a:lnTo>
                <a:lnTo>
                  <a:pt x="5761300" y="12552"/>
                </a:lnTo>
                <a:lnTo>
                  <a:pt x="5758058" y="15794"/>
                </a:lnTo>
                <a:lnTo>
                  <a:pt x="5756101" y="16605"/>
                </a:lnTo>
                <a:close/>
              </a:path>
              <a:path w="7057390" h="17145">
                <a:moveTo>
                  <a:pt x="5789312" y="16605"/>
                </a:moveTo>
                <a:lnTo>
                  <a:pt x="5784726" y="16605"/>
                </a:lnTo>
                <a:lnTo>
                  <a:pt x="5782769" y="15794"/>
                </a:lnTo>
                <a:lnTo>
                  <a:pt x="5779527" y="12552"/>
                </a:lnTo>
                <a:lnTo>
                  <a:pt x="5778716" y="10595"/>
                </a:lnTo>
                <a:lnTo>
                  <a:pt x="5778716" y="6010"/>
                </a:lnTo>
                <a:lnTo>
                  <a:pt x="5779527" y="4053"/>
                </a:lnTo>
                <a:lnTo>
                  <a:pt x="5782769" y="810"/>
                </a:lnTo>
                <a:lnTo>
                  <a:pt x="5784726" y="0"/>
                </a:lnTo>
                <a:lnTo>
                  <a:pt x="5789312" y="0"/>
                </a:lnTo>
                <a:lnTo>
                  <a:pt x="5791269" y="810"/>
                </a:lnTo>
                <a:lnTo>
                  <a:pt x="5794511" y="4053"/>
                </a:lnTo>
                <a:lnTo>
                  <a:pt x="5795322" y="6010"/>
                </a:lnTo>
                <a:lnTo>
                  <a:pt x="5795322" y="10595"/>
                </a:lnTo>
                <a:lnTo>
                  <a:pt x="5794511" y="12552"/>
                </a:lnTo>
                <a:lnTo>
                  <a:pt x="5791269" y="15794"/>
                </a:lnTo>
                <a:lnTo>
                  <a:pt x="5789312" y="16605"/>
                </a:lnTo>
                <a:close/>
              </a:path>
              <a:path w="7057390" h="17145">
                <a:moveTo>
                  <a:pt x="5822523" y="16605"/>
                </a:moveTo>
                <a:lnTo>
                  <a:pt x="5817937" y="16605"/>
                </a:lnTo>
                <a:lnTo>
                  <a:pt x="5815980" y="15794"/>
                </a:lnTo>
                <a:lnTo>
                  <a:pt x="5812738" y="12552"/>
                </a:lnTo>
                <a:lnTo>
                  <a:pt x="5811927" y="10595"/>
                </a:lnTo>
                <a:lnTo>
                  <a:pt x="5811927" y="6010"/>
                </a:lnTo>
                <a:lnTo>
                  <a:pt x="5812738" y="4053"/>
                </a:lnTo>
                <a:lnTo>
                  <a:pt x="5815980" y="810"/>
                </a:lnTo>
                <a:lnTo>
                  <a:pt x="5817937" y="0"/>
                </a:lnTo>
                <a:lnTo>
                  <a:pt x="5822523" y="0"/>
                </a:lnTo>
                <a:lnTo>
                  <a:pt x="5824480" y="810"/>
                </a:lnTo>
                <a:lnTo>
                  <a:pt x="5827722" y="4053"/>
                </a:lnTo>
                <a:lnTo>
                  <a:pt x="5828533" y="6010"/>
                </a:lnTo>
                <a:lnTo>
                  <a:pt x="5828533" y="10595"/>
                </a:lnTo>
                <a:lnTo>
                  <a:pt x="5827722" y="12552"/>
                </a:lnTo>
                <a:lnTo>
                  <a:pt x="5824480" y="15794"/>
                </a:lnTo>
                <a:lnTo>
                  <a:pt x="5822523" y="16605"/>
                </a:lnTo>
                <a:close/>
              </a:path>
              <a:path w="7057390" h="17145">
                <a:moveTo>
                  <a:pt x="5855734" y="16605"/>
                </a:moveTo>
                <a:lnTo>
                  <a:pt x="5851149" y="16605"/>
                </a:lnTo>
                <a:lnTo>
                  <a:pt x="5849192" y="15794"/>
                </a:lnTo>
                <a:lnTo>
                  <a:pt x="5845950" y="12552"/>
                </a:lnTo>
                <a:lnTo>
                  <a:pt x="5845139" y="10595"/>
                </a:lnTo>
                <a:lnTo>
                  <a:pt x="5845139" y="6010"/>
                </a:lnTo>
                <a:lnTo>
                  <a:pt x="5845950" y="4053"/>
                </a:lnTo>
                <a:lnTo>
                  <a:pt x="5849192" y="810"/>
                </a:lnTo>
                <a:lnTo>
                  <a:pt x="5851149" y="0"/>
                </a:lnTo>
                <a:lnTo>
                  <a:pt x="5855734" y="0"/>
                </a:lnTo>
                <a:lnTo>
                  <a:pt x="5857691" y="810"/>
                </a:lnTo>
                <a:lnTo>
                  <a:pt x="5860933" y="4053"/>
                </a:lnTo>
                <a:lnTo>
                  <a:pt x="5861744" y="6010"/>
                </a:lnTo>
                <a:lnTo>
                  <a:pt x="5861744" y="10595"/>
                </a:lnTo>
                <a:lnTo>
                  <a:pt x="5860933" y="12552"/>
                </a:lnTo>
                <a:lnTo>
                  <a:pt x="5857691" y="15794"/>
                </a:lnTo>
                <a:lnTo>
                  <a:pt x="5855734" y="16605"/>
                </a:lnTo>
                <a:close/>
              </a:path>
              <a:path w="7057390" h="17145">
                <a:moveTo>
                  <a:pt x="5888945" y="16605"/>
                </a:moveTo>
                <a:lnTo>
                  <a:pt x="5884360" y="16605"/>
                </a:lnTo>
                <a:lnTo>
                  <a:pt x="5882402" y="15794"/>
                </a:lnTo>
                <a:lnTo>
                  <a:pt x="5879160" y="12552"/>
                </a:lnTo>
                <a:lnTo>
                  <a:pt x="5878349" y="10595"/>
                </a:lnTo>
                <a:lnTo>
                  <a:pt x="5878349" y="6010"/>
                </a:lnTo>
                <a:lnTo>
                  <a:pt x="5879160" y="4053"/>
                </a:lnTo>
                <a:lnTo>
                  <a:pt x="5882402" y="810"/>
                </a:lnTo>
                <a:lnTo>
                  <a:pt x="5884360" y="0"/>
                </a:lnTo>
                <a:lnTo>
                  <a:pt x="5888945" y="0"/>
                </a:lnTo>
                <a:lnTo>
                  <a:pt x="5890902" y="810"/>
                </a:lnTo>
                <a:lnTo>
                  <a:pt x="5894144" y="4053"/>
                </a:lnTo>
                <a:lnTo>
                  <a:pt x="5894955" y="6010"/>
                </a:lnTo>
                <a:lnTo>
                  <a:pt x="5894955" y="10595"/>
                </a:lnTo>
                <a:lnTo>
                  <a:pt x="5894144" y="12552"/>
                </a:lnTo>
                <a:lnTo>
                  <a:pt x="5890902" y="15794"/>
                </a:lnTo>
                <a:lnTo>
                  <a:pt x="5888945" y="16605"/>
                </a:lnTo>
                <a:close/>
              </a:path>
              <a:path w="7057390" h="17145">
                <a:moveTo>
                  <a:pt x="5922156" y="16605"/>
                </a:moveTo>
                <a:lnTo>
                  <a:pt x="5917571" y="16605"/>
                </a:lnTo>
                <a:lnTo>
                  <a:pt x="5915613" y="15794"/>
                </a:lnTo>
                <a:lnTo>
                  <a:pt x="5912371" y="12552"/>
                </a:lnTo>
                <a:lnTo>
                  <a:pt x="5911560" y="10595"/>
                </a:lnTo>
                <a:lnTo>
                  <a:pt x="5911560" y="6010"/>
                </a:lnTo>
                <a:lnTo>
                  <a:pt x="5912371" y="4053"/>
                </a:lnTo>
                <a:lnTo>
                  <a:pt x="5915613" y="810"/>
                </a:lnTo>
                <a:lnTo>
                  <a:pt x="5917571" y="0"/>
                </a:lnTo>
                <a:lnTo>
                  <a:pt x="5922156" y="0"/>
                </a:lnTo>
                <a:lnTo>
                  <a:pt x="5924113" y="810"/>
                </a:lnTo>
                <a:lnTo>
                  <a:pt x="5927356" y="4053"/>
                </a:lnTo>
                <a:lnTo>
                  <a:pt x="5928166" y="6010"/>
                </a:lnTo>
                <a:lnTo>
                  <a:pt x="5928166" y="10595"/>
                </a:lnTo>
                <a:lnTo>
                  <a:pt x="5927356" y="12552"/>
                </a:lnTo>
                <a:lnTo>
                  <a:pt x="5924113" y="15794"/>
                </a:lnTo>
                <a:lnTo>
                  <a:pt x="5922156" y="16605"/>
                </a:lnTo>
                <a:close/>
              </a:path>
              <a:path w="7057390" h="17145">
                <a:moveTo>
                  <a:pt x="5955367" y="16605"/>
                </a:moveTo>
                <a:lnTo>
                  <a:pt x="5950782" y="16605"/>
                </a:lnTo>
                <a:lnTo>
                  <a:pt x="5948824" y="15794"/>
                </a:lnTo>
                <a:lnTo>
                  <a:pt x="5945582" y="12552"/>
                </a:lnTo>
                <a:lnTo>
                  <a:pt x="5944771" y="10595"/>
                </a:lnTo>
                <a:lnTo>
                  <a:pt x="5944771" y="6010"/>
                </a:lnTo>
                <a:lnTo>
                  <a:pt x="5945582" y="4053"/>
                </a:lnTo>
                <a:lnTo>
                  <a:pt x="5948824" y="810"/>
                </a:lnTo>
                <a:lnTo>
                  <a:pt x="5950782" y="0"/>
                </a:lnTo>
                <a:lnTo>
                  <a:pt x="5955367" y="0"/>
                </a:lnTo>
                <a:lnTo>
                  <a:pt x="5957324" y="810"/>
                </a:lnTo>
                <a:lnTo>
                  <a:pt x="5960566" y="4053"/>
                </a:lnTo>
                <a:lnTo>
                  <a:pt x="5961377" y="6010"/>
                </a:lnTo>
                <a:lnTo>
                  <a:pt x="5961377" y="10595"/>
                </a:lnTo>
                <a:lnTo>
                  <a:pt x="5960566" y="12552"/>
                </a:lnTo>
                <a:lnTo>
                  <a:pt x="5957324" y="15794"/>
                </a:lnTo>
                <a:lnTo>
                  <a:pt x="5955367" y="16605"/>
                </a:lnTo>
                <a:close/>
              </a:path>
              <a:path w="7057390" h="17145">
                <a:moveTo>
                  <a:pt x="5988578" y="16605"/>
                </a:moveTo>
                <a:lnTo>
                  <a:pt x="5983993" y="16605"/>
                </a:lnTo>
                <a:lnTo>
                  <a:pt x="5982036" y="15794"/>
                </a:lnTo>
                <a:lnTo>
                  <a:pt x="5978794" y="12552"/>
                </a:lnTo>
                <a:lnTo>
                  <a:pt x="5977983" y="10595"/>
                </a:lnTo>
                <a:lnTo>
                  <a:pt x="5977983" y="6010"/>
                </a:lnTo>
                <a:lnTo>
                  <a:pt x="5978794" y="4053"/>
                </a:lnTo>
                <a:lnTo>
                  <a:pt x="5982036" y="810"/>
                </a:lnTo>
                <a:lnTo>
                  <a:pt x="5983993" y="0"/>
                </a:lnTo>
                <a:lnTo>
                  <a:pt x="5988578" y="0"/>
                </a:lnTo>
                <a:lnTo>
                  <a:pt x="5990535" y="810"/>
                </a:lnTo>
                <a:lnTo>
                  <a:pt x="5993778" y="4053"/>
                </a:lnTo>
                <a:lnTo>
                  <a:pt x="5994588" y="6010"/>
                </a:lnTo>
                <a:lnTo>
                  <a:pt x="5994588" y="10595"/>
                </a:lnTo>
                <a:lnTo>
                  <a:pt x="5993778" y="12552"/>
                </a:lnTo>
                <a:lnTo>
                  <a:pt x="5990535" y="15794"/>
                </a:lnTo>
                <a:lnTo>
                  <a:pt x="5988578" y="16605"/>
                </a:lnTo>
                <a:close/>
              </a:path>
              <a:path w="7057390" h="17145">
                <a:moveTo>
                  <a:pt x="6021789" y="16605"/>
                </a:moveTo>
                <a:lnTo>
                  <a:pt x="6017204" y="16605"/>
                </a:lnTo>
                <a:lnTo>
                  <a:pt x="6015246" y="15794"/>
                </a:lnTo>
                <a:lnTo>
                  <a:pt x="6012004" y="12552"/>
                </a:lnTo>
                <a:lnTo>
                  <a:pt x="6011193" y="10595"/>
                </a:lnTo>
                <a:lnTo>
                  <a:pt x="6011193" y="6010"/>
                </a:lnTo>
                <a:lnTo>
                  <a:pt x="6012004" y="4053"/>
                </a:lnTo>
                <a:lnTo>
                  <a:pt x="6015246" y="810"/>
                </a:lnTo>
                <a:lnTo>
                  <a:pt x="6017204" y="0"/>
                </a:lnTo>
                <a:lnTo>
                  <a:pt x="6021789" y="0"/>
                </a:lnTo>
                <a:lnTo>
                  <a:pt x="6023746" y="810"/>
                </a:lnTo>
                <a:lnTo>
                  <a:pt x="6026988" y="4053"/>
                </a:lnTo>
                <a:lnTo>
                  <a:pt x="6027799" y="6010"/>
                </a:lnTo>
                <a:lnTo>
                  <a:pt x="6027799" y="10595"/>
                </a:lnTo>
                <a:lnTo>
                  <a:pt x="6026988" y="12552"/>
                </a:lnTo>
                <a:lnTo>
                  <a:pt x="6023746" y="15794"/>
                </a:lnTo>
                <a:lnTo>
                  <a:pt x="6021789" y="16605"/>
                </a:lnTo>
                <a:close/>
              </a:path>
              <a:path w="7057390" h="17145">
                <a:moveTo>
                  <a:pt x="6055000" y="16605"/>
                </a:moveTo>
                <a:lnTo>
                  <a:pt x="6050415" y="16605"/>
                </a:lnTo>
                <a:lnTo>
                  <a:pt x="6048457" y="15794"/>
                </a:lnTo>
                <a:lnTo>
                  <a:pt x="6045215" y="12552"/>
                </a:lnTo>
                <a:lnTo>
                  <a:pt x="6044404" y="10595"/>
                </a:lnTo>
                <a:lnTo>
                  <a:pt x="6044404" y="6010"/>
                </a:lnTo>
                <a:lnTo>
                  <a:pt x="6045215" y="4053"/>
                </a:lnTo>
                <a:lnTo>
                  <a:pt x="6048457" y="810"/>
                </a:lnTo>
                <a:lnTo>
                  <a:pt x="6050415" y="0"/>
                </a:lnTo>
                <a:lnTo>
                  <a:pt x="6055000" y="0"/>
                </a:lnTo>
                <a:lnTo>
                  <a:pt x="6056957" y="810"/>
                </a:lnTo>
                <a:lnTo>
                  <a:pt x="6060200" y="4053"/>
                </a:lnTo>
                <a:lnTo>
                  <a:pt x="6061010" y="6010"/>
                </a:lnTo>
                <a:lnTo>
                  <a:pt x="6061010" y="10595"/>
                </a:lnTo>
                <a:lnTo>
                  <a:pt x="6060200" y="12552"/>
                </a:lnTo>
                <a:lnTo>
                  <a:pt x="6056957" y="15794"/>
                </a:lnTo>
                <a:lnTo>
                  <a:pt x="6055000" y="16605"/>
                </a:lnTo>
                <a:close/>
              </a:path>
              <a:path w="7057390" h="17145">
                <a:moveTo>
                  <a:pt x="6088211" y="16605"/>
                </a:moveTo>
                <a:lnTo>
                  <a:pt x="6083626" y="16605"/>
                </a:lnTo>
                <a:lnTo>
                  <a:pt x="6081669" y="15794"/>
                </a:lnTo>
                <a:lnTo>
                  <a:pt x="6078426" y="12552"/>
                </a:lnTo>
                <a:lnTo>
                  <a:pt x="6077615" y="10595"/>
                </a:lnTo>
                <a:lnTo>
                  <a:pt x="6077615" y="6010"/>
                </a:lnTo>
                <a:lnTo>
                  <a:pt x="6078426" y="4053"/>
                </a:lnTo>
                <a:lnTo>
                  <a:pt x="6081669" y="810"/>
                </a:lnTo>
                <a:lnTo>
                  <a:pt x="6083626" y="0"/>
                </a:lnTo>
                <a:lnTo>
                  <a:pt x="6088211" y="0"/>
                </a:lnTo>
                <a:lnTo>
                  <a:pt x="6090168" y="810"/>
                </a:lnTo>
                <a:lnTo>
                  <a:pt x="6093410" y="4053"/>
                </a:lnTo>
                <a:lnTo>
                  <a:pt x="6094221" y="6010"/>
                </a:lnTo>
                <a:lnTo>
                  <a:pt x="6094221" y="10595"/>
                </a:lnTo>
                <a:lnTo>
                  <a:pt x="6093410" y="12552"/>
                </a:lnTo>
                <a:lnTo>
                  <a:pt x="6090168" y="15794"/>
                </a:lnTo>
                <a:lnTo>
                  <a:pt x="6088211" y="16605"/>
                </a:lnTo>
                <a:close/>
              </a:path>
              <a:path w="7057390" h="17145">
                <a:moveTo>
                  <a:pt x="6121422" y="16605"/>
                </a:moveTo>
                <a:lnTo>
                  <a:pt x="6116837" y="16605"/>
                </a:lnTo>
                <a:lnTo>
                  <a:pt x="6114880" y="15794"/>
                </a:lnTo>
                <a:lnTo>
                  <a:pt x="6111638" y="12552"/>
                </a:lnTo>
                <a:lnTo>
                  <a:pt x="6110827" y="10595"/>
                </a:lnTo>
                <a:lnTo>
                  <a:pt x="6110827" y="6010"/>
                </a:lnTo>
                <a:lnTo>
                  <a:pt x="6111638" y="4053"/>
                </a:lnTo>
                <a:lnTo>
                  <a:pt x="6114880" y="810"/>
                </a:lnTo>
                <a:lnTo>
                  <a:pt x="6116837" y="0"/>
                </a:lnTo>
                <a:lnTo>
                  <a:pt x="6121422" y="0"/>
                </a:lnTo>
                <a:lnTo>
                  <a:pt x="6123379" y="810"/>
                </a:lnTo>
                <a:lnTo>
                  <a:pt x="6126621" y="4053"/>
                </a:lnTo>
                <a:lnTo>
                  <a:pt x="6127432" y="6010"/>
                </a:lnTo>
                <a:lnTo>
                  <a:pt x="6127432" y="10595"/>
                </a:lnTo>
                <a:lnTo>
                  <a:pt x="6126621" y="12552"/>
                </a:lnTo>
                <a:lnTo>
                  <a:pt x="6123379" y="15794"/>
                </a:lnTo>
                <a:lnTo>
                  <a:pt x="6121422" y="16605"/>
                </a:lnTo>
                <a:close/>
              </a:path>
              <a:path w="7057390" h="17145">
                <a:moveTo>
                  <a:pt x="6154633" y="16605"/>
                </a:moveTo>
                <a:lnTo>
                  <a:pt x="6150048" y="16605"/>
                </a:lnTo>
                <a:lnTo>
                  <a:pt x="6148091" y="15794"/>
                </a:lnTo>
                <a:lnTo>
                  <a:pt x="6144848" y="12552"/>
                </a:lnTo>
                <a:lnTo>
                  <a:pt x="6144037" y="10595"/>
                </a:lnTo>
                <a:lnTo>
                  <a:pt x="6144037" y="6010"/>
                </a:lnTo>
                <a:lnTo>
                  <a:pt x="6144848" y="4053"/>
                </a:lnTo>
                <a:lnTo>
                  <a:pt x="6148091" y="810"/>
                </a:lnTo>
                <a:lnTo>
                  <a:pt x="6150048" y="0"/>
                </a:lnTo>
                <a:lnTo>
                  <a:pt x="6154633" y="0"/>
                </a:lnTo>
                <a:lnTo>
                  <a:pt x="6156590" y="810"/>
                </a:lnTo>
                <a:lnTo>
                  <a:pt x="6159832" y="4053"/>
                </a:lnTo>
                <a:lnTo>
                  <a:pt x="6160643" y="6010"/>
                </a:lnTo>
                <a:lnTo>
                  <a:pt x="6160643" y="10595"/>
                </a:lnTo>
                <a:lnTo>
                  <a:pt x="6159832" y="12552"/>
                </a:lnTo>
                <a:lnTo>
                  <a:pt x="6156590" y="15794"/>
                </a:lnTo>
                <a:lnTo>
                  <a:pt x="6154633" y="16605"/>
                </a:lnTo>
                <a:close/>
              </a:path>
              <a:path w="7057390" h="17145">
                <a:moveTo>
                  <a:pt x="6187844" y="16605"/>
                </a:moveTo>
                <a:lnTo>
                  <a:pt x="6183259" y="16605"/>
                </a:lnTo>
                <a:lnTo>
                  <a:pt x="6181302" y="15794"/>
                </a:lnTo>
                <a:lnTo>
                  <a:pt x="6178059" y="12552"/>
                </a:lnTo>
                <a:lnTo>
                  <a:pt x="6177248" y="10595"/>
                </a:lnTo>
                <a:lnTo>
                  <a:pt x="6177248" y="6010"/>
                </a:lnTo>
                <a:lnTo>
                  <a:pt x="6178059" y="4053"/>
                </a:lnTo>
                <a:lnTo>
                  <a:pt x="6181302" y="810"/>
                </a:lnTo>
                <a:lnTo>
                  <a:pt x="6183259" y="0"/>
                </a:lnTo>
                <a:lnTo>
                  <a:pt x="6187844" y="0"/>
                </a:lnTo>
                <a:lnTo>
                  <a:pt x="6189801" y="810"/>
                </a:lnTo>
                <a:lnTo>
                  <a:pt x="6193044" y="4053"/>
                </a:lnTo>
                <a:lnTo>
                  <a:pt x="6193855" y="6010"/>
                </a:lnTo>
                <a:lnTo>
                  <a:pt x="6193855" y="10595"/>
                </a:lnTo>
                <a:lnTo>
                  <a:pt x="6193044" y="12552"/>
                </a:lnTo>
                <a:lnTo>
                  <a:pt x="6189801" y="15794"/>
                </a:lnTo>
                <a:lnTo>
                  <a:pt x="6187844" y="16605"/>
                </a:lnTo>
                <a:close/>
              </a:path>
              <a:path w="7057390" h="17145">
                <a:moveTo>
                  <a:pt x="6221055" y="16605"/>
                </a:moveTo>
                <a:lnTo>
                  <a:pt x="6216470" y="16605"/>
                </a:lnTo>
                <a:lnTo>
                  <a:pt x="6214513" y="15794"/>
                </a:lnTo>
                <a:lnTo>
                  <a:pt x="6211270" y="12552"/>
                </a:lnTo>
                <a:lnTo>
                  <a:pt x="6210460" y="10595"/>
                </a:lnTo>
                <a:lnTo>
                  <a:pt x="6210460" y="6010"/>
                </a:lnTo>
                <a:lnTo>
                  <a:pt x="6211270" y="4053"/>
                </a:lnTo>
                <a:lnTo>
                  <a:pt x="6214513" y="810"/>
                </a:lnTo>
                <a:lnTo>
                  <a:pt x="6216470" y="0"/>
                </a:lnTo>
                <a:lnTo>
                  <a:pt x="6221055" y="0"/>
                </a:lnTo>
                <a:lnTo>
                  <a:pt x="6223012" y="810"/>
                </a:lnTo>
                <a:lnTo>
                  <a:pt x="6226254" y="4053"/>
                </a:lnTo>
                <a:lnTo>
                  <a:pt x="6227065" y="6010"/>
                </a:lnTo>
                <a:lnTo>
                  <a:pt x="6227065" y="10595"/>
                </a:lnTo>
                <a:lnTo>
                  <a:pt x="6226254" y="12552"/>
                </a:lnTo>
                <a:lnTo>
                  <a:pt x="6223012" y="15794"/>
                </a:lnTo>
                <a:lnTo>
                  <a:pt x="6221055" y="16605"/>
                </a:lnTo>
                <a:close/>
              </a:path>
              <a:path w="7057390" h="17145">
                <a:moveTo>
                  <a:pt x="6254266" y="16605"/>
                </a:moveTo>
                <a:lnTo>
                  <a:pt x="6249681" y="16605"/>
                </a:lnTo>
                <a:lnTo>
                  <a:pt x="6247724" y="15794"/>
                </a:lnTo>
                <a:lnTo>
                  <a:pt x="6244481" y="12552"/>
                </a:lnTo>
                <a:lnTo>
                  <a:pt x="6243671" y="10595"/>
                </a:lnTo>
                <a:lnTo>
                  <a:pt x="6243671" y="6010"/>
                </a:lnTo>
                <a:lnTo>
                  <a:pt x="6244481" y="4053"/>
                </a:lnTo>
                <a:lnTo>
                  <a:pt x="6247724" y="810"/>
                </a:lnTo>
                <a:lnTo>
                  <a:pt x="6249681" y="0"/>
                </a:lnTo>
                <a:lnTo>
                  <a:pt x="6254266" y="0"/>
                </a:lnTo>
                <a:lnTo>
                  <a:pt x="6256223" y="810"/>
                </a:lnTo>
                <a:lnTo>
                  <a:pt x="6259465" y="4053"/>
                </a:lnTo>
                <a:lnTo>
                  <a:pt x="6260276" y="6010"/>
                </a:lnTo>
                <a:lnTo>
                  <a:pt x="6260276" y="10595"/>
                </a:lnTo>
                <a:lnTo>
                  <a:pt x="6259465" y="12552"/>
                </a:lnTo>
                <a:lnTo>
                  <a:pt x="6256223" y="15794"/>
                </a:lnTo>
                <a:lnTo>
                  <a:pt x="6254266" y="16605"/>
                </a:lnTo>
                <a:close/>
              </a:path>
              <a:path w="7057390" h="17145">
                <a:moveTo>
                  <a:pt x="6287477" y="16605"/>
                </a:moveTo>
                <a:lnTo>
                  <a:pt x="6282892" y="16605"/>
                </a:lnTo>
                <a:lnTo>
                  <a:pt x="6280935" y="15794"/>
                </a:lnTo>
                <a:lnTo>
                  <a:pt x="6277692" y="12552"/>
                </a:lnTo>
                <a:lnTo>
                  <a:pt x="6276882" y="10595"/>
                </a:lnTo>
                <a:lnTo>
                  <a:pt x="6276882" y="6010"/>
                </a:lnTo>
                <a:lnTo>
                  <a:pt x="6277692" y="4053"/>
                </a:lnTo>
                <a:lnTo>
                  <a:pt x="6280935" y="810"/>
                </a:lnTo>
                <a:lnTo>
                  <a:pt x="6282892" y="0"/>
                </a:lnTo>
                <a:lnTo>
                  <a:pt x="6287477" y="0"/>
                </a:lnTo>
                <a:lnTo>
                  <a:pt x="6289434" y="810"/>
                </a:lnTo>
                <a:lnTo>
                  <a:pt x="6292676" y="4053"/>
                </a:lnTo>
                <a:lnTo>
                  <a:pt x="6293487" y="6010"/>
                </a:lnTo>
                <a:lnTo>
                  <a:pt x="6293487" y="10595"/>
                </a:lnTo>
                <a:lnTo>
                  <a:pt x="6292676" y="12552"/>
                </a:lnTo>
                <a:lnTo>
                  <a:pt x="6289434" y="15794"/>
                </a:lnTo>
                <a:lnTo>
                  <a:pt x="6287477" y="16605"/>
                </a:lnTo>
                <a:close/>
              </a:path>
              <a:path w="7057390" h="17145">
                <a:moveTo>
                  <a:pt x="6320688" y="16605"/>
                </a:moveTo>
                <a:lnTo>
                  <a:pt x="6316103" y="16605"/>
                </a:lnTo>
                <a:lnTo>
                  <a:pt x="6314146" y="15794"/>
                </a:lnTo>
                <a:lnTo>
                  <a:pt x="6310903" y="12552"/>
                </a:lnTo>
                <a:lnTo>
                  <a:pt x="6310093" y="10595"/>
                </a:lnTo>
                <a:lnTo>
                  <a:pt x="6310093" y="6010"/>
                </a:lnTo>
                <a:lnTo>
                  <a:pt x="6310903" y="4053"/>
                </a:lnTo>
                <a:lnTo>
                  <a:pt x="6314146" y="810"/>
                </a:lnTo>
                <a:lnTo>
                  <a:pt x="6316103" y="0"/>
                </a:lnTo>
                <a:lnTo>
                  <a:pt x="6320688" y="0"/>
                </a:lnTo>
                <a:lnTo>
                  <a:pt x="6322646" y="810"/>
                </a:lnTo>
                <a:lnTo>
                  <a:pt x="6325888" y="4053"/>
                </a:lnTo>
                <a:lnTo>
                  <a:pt x="6326699" y="6010"/>
                </a:lnTo>
                <a:lnTo>
                  <a:pt x="6326699" y="10595"/>
                </a:lnTo>
                <a:lnTo>
                  <a:pt x="6325888" y="12552"/>
                </a:lnTo>
                <a:lnTo>
                  <a:pt x="6322646" y="15794"/>
                </a:lnTo>
                <a:lnTo>
                  <a:pt x="6320688" y="16605"/>
                </a:lnTo>
                <a:close/>
              </a:path>
              <a:path w="7057390" h="17145">
                <a:moveTo>
                  <a:pt x="6353899" y="16605"/>
                </a:moveTo>
                <a:lnTo>
                  <a:pt x="6349314" y="16605"/>
                </a:lnTo>
                <a:lnTo>
                  <a:pt x="6347356" y="15794"/>
                </a:lnTo>
                <a:lnTo>
                  <a:pt x="6344114" y="12552"/>
                </a:lnTo>
                <a:lnTo>
                  <a:pt x="6343304" y="10595"/>
                </a:lnTo>
                <a:lnTo>
                  <a:pt x="6343304" y="6010"/>
                </a:lnTo>
                <a:lnTo>
                  <a:pt x="6344114" y="4053"/>
                </a:lnTo>
                <a:lnTo>
                  <a:pt x="6347356" y="810"/>
                </a:lnTo>
                <a:lnTo>
                  <a:pt x="6349314" y="0"/>
                </a:lnTo>
                <a:lnTo>
                  <a:pt x="6353899" y="0"/>
                </a:lnTo>
                <a:lnTo>
                  <a:pt x="6355857" y="810"/>
                </a:lnTo>
                <a:lnTo>
                  <a:pt x="6359099" y="4053"/>
                </a:lnTo>
                <a:lnTo>
                  <a:pt x="6359909" y="6010"/>
                </a:lnTo>
                <a:lnTo>
                  <a:pt x="6359909" y="10595"/>
                </a:lnTo>
                <a:lnTo>
                  <a:pt x="6359099" y="12552"/>
                </a:lnTo>
                <a:lnTo>
                  <a:pt x="6355857" y="15794"/>
                </a:lnTo>
                <a:lnTo>
                  <a:pt x="6353899" y="16605"/>
                </a:lnTo>
                <a:close/>
              </a:path>
              <a:path w="7057390" h="17145">
                <a:moveTo>
                  <a:pt x="6387110" y="16605"/>
                </a:moveTo>
                <a:lnTo>
                  <a:pt x="6382525" y="16605"/>
                </a:lnTo>
                <a:lnTo>
                  <a:pt x="6380568" y="15794"/>
                </a:lnTo>
                <a:lnTo>
                  <a:pt x="6377325" y="12552"/>
                </a:lnTo>
                <a:lnTo>
                  <a:pt x="6376515" y="10595"/>
                </a:lnTo>
                <a:lnTo>
                  <a:pt x="6376515" y="6010"/>
                </a:lnTo>
                <a:lnTo>
                  <a:pt x="6377325" y="4053"/>
                </a:lnTo>
                <a:lnTo>
                  <a:pt x="6380568" y="810"/>
                </a:lnTo>
                <a:lnTo>
                  <a:pt x="6382525" y="0"/>
                </a:lnTo>
                <a:lnTo>
                  <a:pt x="6387110" y="0"/>
                </a:lnTo>
                <a:lnTo>
                  <a:pt x="6389067" y="810"/>
                </a:lnTo>
                <a:lnTo>
                  <a:pt x="6392309" y="4053"/>
                </a:lnTo>
                <a:lnTo>
                  <a:pt x="6393120" y="6010"/>
                </a:lnTo>
                <a:lnTo>
                  <a:pt x="6393120" y="10595"/>
                </a:lnTo>
                <a:lnTo>
                  <a:pt x="6392309" y="12552"/>
                </a:lnTo>
                <a:lnTo>
                  <a:pt x="6389067" y="15794"/>
                </a:lnTo>
                <a:lnTo>
                  <a:pt x="6387110" y="16605"/>
                </a:lnTo>
                <a:close/>
              </a:path>
              <a:path w="7057390" h="17145">
                <a:moveTo>
                  <a:pt x="6420321" y="16605"/>
                </a:moveTo>
                <a:lnTo>
                  <a:pt x="6415736" y="16605"/>
                </a:lnTo>
                <a:lnTo>
                  <a:pt x="6413779" y="15794"/>
                </a:lnTo>
                <a:lnTo>
                  <a:pt x="6410536" y="12552"/>
                </a:lnTo>
                <a:lnTo>
                  <a:pt x="6409726" y="10595"/>
                </a:lnTo>
                <a:lnTo>
                  <a:pt x="6409726" y="6010"/>
                </a:lnTo>
                <a:lnTo>
                  <a:pt x="6410536" y="4053"/>
                </a:lnTo>
                <a:lnTo>
                  <a:pt x="6413779" y="810"/>
                </a:lnTo>
                <a:lnTo>
                  <a:pt x="6415736" y="0"/>
                </a:lnTo>
                <a:lnTo>
                  <a:pt x="6420321" y="0"/>
                </a:lnTo>
                <a:lnTo>
                  <a:pt x="6422279" y="810"/>
                </a:lnTo>
                <a:lnTo>
                  <a:pt x="6425521" y="4053"/>
                </a:lnTo>
                <a:lnTo>
                  <a:pt x="6426331" y="6010"/>
                </a:lnTo>
                <a:lnTo>
                  <a:pt x="6426331" y="10595"/>
                </a:lnTo>
                <a:lnTo>
                  <a:pt x="6425521" y="12552"/>
                </a:lnTo>
                <a:lnTo>
                  <a:pt x="6422279" y="15794"/>
                </a:lnTo>
                <a:lnTo>
                  <a:pt x="6420321" y="16605"/>
                </a:lnTo>
                <a:close/>
              </a:path>
              <a:path w="7057390" h="17145">
                <a:moveTo>
                  <a:pt x="6453532" y="16605"/>
                </a:moveTo>
                <a:lnTo>
                  <a:pt x="6448947" y="16605"/>
                </a:lnTo>
                <a:lnTo>
                  <a:pt x="6446990" y="15794"/>
                </a:lnTo>
                <a:lnTo>
                  <a:pt x="6443747" y="12552"/>
                </a:lnTo>
                <a:lnTo>
                  <a:pt x="6442937" y="10595"/>
                </a:lnTo>
                <a:lnTo>
                  <a:pt x="6442937" y="6010"/>
                </a:lnTo>
                <a:lnTo>
                  <a:pt x="6443747" y="4053"/>
                </a:lnTo>
                <a:lnTo>
                  <a:pt x="6446990" y="810"/>
                </a:lnTo>
                <a:lnTo>
                  <a:pt x="6448947" y="0"/>
                </a:lnTo>
                <a:lnTo>
                  <a:pt x="6453532" y="0"/>
                </a:lnTo>
                <a:lnTo>
                  <a:pt x="6455490" y="810"/>
                </a:lnTo>
                <a:lnTo>
                  <a:pt x="6458732" y="4053"/>
                </a:lnTo>
                <a:lnTo>
                  <a:pt x="6459543" y="6010"/>
                </a:lnTo>
                <a:lnTo>
                  <a:pt x="6459543" y="10595"/>
                </a:lnTo>
                <a:lnTo>
                  <a:pt x="6458732" y="12552"/>
                </a:lnTo>
                <a:lnTo>
                  <a:pt x="6455490" y="15794"/>
                </a:lnTo>
                <a:lnTo>
                  <a:pt x="6453532" y="16605"/>
                </a:lnTo>
                <a:close/>
              </a:path>
              <a:path w="7057390" h="17145">
                <a:moveTo>
                  <a:pt x="6486743" y="16605"/>
                </a:moveTo>
                <a:lnTo>
                  <a:pt x="6482158" y="16605"/>
                </a:lnTo>
                <a:lnTo>
                  <a:pt x="6480200" y="15794"/>
                </a:lnTo>
                <a:lnTo>
                  <a:pt x="6476958" y="12552"/>
                </a:lnTo>
                <a:lnTo>
                  <a:pt x="6476148" y="10595"/>
                </a:lnTo>
                <a:lnTo>
                  <a:pt x="6476148" y="6010"/>
                </a:lnTo>
                <a:lnTo>
                  <a:pt x="6476958" y="4053"/>
                </a:lnTo>
                <a:lnTo>
                  <a:pt x="6480200" y="810"/>
                </a:lnTo>
                <a:lnTo>
                  <a:pt x="6482158" y="0"/>
                </a:lnTo>
                <a:lnTo>
                  <a:pt x="6486743" y="0"/>
                </a:lnTo>
                <a:lnTo>
                  <a:pt x="6488701" y="810"/>
                </a:lnTo>
                <a:lnTo>
                  <a:pt x="6491943" y="4053"/>
                </a:lnTo>
                <a:lnTo>
                  <a:pt x="6492753" y="6010"/>
                </a:lnTo>
                <a:lnTo>
                  <a:pt x="6492753" y="10595"/>
                </a:lnTo>
                <a:lnTo>
                  <a:pt x="6491943" y="12552"/>
                </a:lnTo>
                <a:lnTo>
                  <a:pt x="6488701" y="15794"/>
                </a:lnTo>
                <a:lnTo>
                  <a:pt x="6486743" y="16605"/>
                </a:lnTo>
                <a:close/>
              </a:path>
              <a:path w="7057390" h="17145">
                <a:moveTo>
                  <a:pt x="6519954" y="16605"/>
                </a:moveTo>
                <a:lnTo>
                  <a:pt x="6515369" y="16605"/>
                </a:lnTo>
                <a:lnTo>
                  <a:pt x="6513412" y="15794"/>
                </a:lnTo>
                <a:lnTo>
                  <a:pt x="6510170" y="12552"/>
                </a:lnTo>
                <a:lnTo>
                  <a:pt x="6509359" y="10595"/>
                </a:lnTo>
                <a:lnTo>
                  <a:pt x="6509359" y="6010"/>
                </a:lnTo>
                <a:lnTo>
                  <a:pt x="6510170" y="4053"/>
                </a:lnTo>
                <a:lnTo>
                  <a:pt x="6513412" y="810"/>
                </a:lnTo>
                <a:lnTo>
                  <a:pt x="6515369" y="0"/>
                </a:lnTo>
                <a:lnTo>
                  <a:pt x="6519954" y="0"/>
                </a:lnTo>
                <a:lnTo>
                  <a:pt x="6521911" y="810"/>
                </a:lnTo>
                <a:lnTo>
                  <a:pt x="6525153" y="4053"/>
                </a:lnTo>
                <a:lnTo>
                  <a:pt x="6525964" y="6010"/>
                </a:lnTo>
                <a:lnTo>
                  <a:pt x="6525964" y="10595"/>
                </a:lnTo>
                <a:lnTo>
                  <a:pt x="6525153" y="12552"/>
                </a:lnTo>
                <a:lnTo>
                  <a:pt x="6521911" y="15794"/>
                </a:lnTo>
                <a:lnTo>
                  <a:pt x="6519954" y="16605"/>
                </a:lnTo>
                <a:close/>
              </a:path>
              <a:path w="7057390" h="17145">
                <a:moveTo>
                  <a:pt x="6553165" y="16605"/>
                </a:moveTo>
                <a:lnTo>
                  <a:pt x="6548580" y="16605"/>
                </a:lnTo>
                <a:lnTo>
                  <a:pt x="6546623" y="15794"/>
                </a:lnTo>
                <a:lnTo>
                  <a:pt x="6543381" y="12552"/>
                </a:lnTo>
                <a:lnTo>
                  <a:pt x="6542570" y="10595"/>
                </a:lnTo>
                <a:lnTo>
                  <a:pt x="6542570" y="6010"/>
                </a:lnTo>
                <a:lnTo>
                  <a:pt x="6543381" y="4053"/>
                </a:lnTo>
                <a:lnTo>
                  <a:pt x="6546623" y="810"/>
                </a:lnTo>
                <a:lnTo>
                  <a:pt x="6548580" y="0"/>
                </a:lnTo>
                <a:lnTo>
                  <a:pt x="6553165" y="0"/>
                </a:lnTo>
                <a:lnTo>
                  <a:pt x="6555122" y="810"/>
                </a:lnTo>
                <a:lnTo>
                  <a:pt x="6558364" y="4053"/>
                </a:lnTo>
                <a:lnTo>
                  <a:pt x="6559175" y="6010"/>
                </a:lnTo>
                <a:lnTo>
                  <a:pt x="6559175" y="10595"/>
                </a:lnTo>
                <a:lnTo>
                  <a:pt x="6558364" y="12552"/>
                </a:lnTo>
                <a:lnTo>
                  <a:pt x="6555122" y="15794"/>
                </a:lnTo>
                <a:lnTo>
                  <a:pt x="6553165" y="16605"/>
                </a:lnTo>
                <a:close/>
              </a:path>
              <a:path w="7057390" h="17145">
                <a:moveTo>
                  <a:pt x="6586376" y="16605"/>
                </a:moveTo>
                <a:lnTo>
                  <a:pt x="6581791" y="16605"/>
                </a:lnTo>
                <a:lnTo>
                  <a:pt x="6579834" y="15794"/>
                </a:lnTo>
                <a:lnTo>
                  <a:pt x="6576592" y="12552"/>
                </a:lnTo>
                <a:lnTo>
                  <a:pt x="6575781" y="10595"/>
                </a:lnTo>
                <a:lnTo>
                  <a:pt x="6575781" y="6010"/>
                </a:lnTo>
                <a:lnTo>
                  <a:pt x="6576592" y="4053"/>
                </a:lnTo>
                <a:lnTo>
                  <a:pt x="6579834" y="810"/>
                </a:lnTo>
                <a:lnTo>
                  <a:pt x="6581791" y="0"/>
                </a:lnTo>
                <a:lnTo>
                  <a:pt x="6586376" y="0"/>
                </a:lnTo>
                <a:lnTo>
                  <a:pt x="6588333" y="810"/>
                </a:lnTo>
                <a:lnTo>
                  <a:pt x="6591575" y="4053"/>
                </a:lnTo>
                <a:lnTo>
                  <a:pt x="6592386" y="6010"/>
                </a:lnTo>
                <a:lnTo>
                  <a:pt x="6592386" y="10595"/>
                </a:lnTo>
                <a:lnTo>
                  <a:pt x="6591575" y="12552"/>
                </a:lnTo>
                <a:lnTo>
                  <a:pt x="6588333" y="15794"/>
                </a:lnTo>
                <a:lnTo>
                  <a:pt x="6586376" y="16605"/>
                </a:lnTo>
                <a:close/>
              </a:path>
              <a:path w="7057390" h="17145">
                <a:moveTo>
                  <a:pt x="6619588" y="16605"/>
                </a:moveTo>
                <a:lnTo>
                  <a:pt x="6615002" y="16605"/>
                </a:lnTo>
                <a:lnTo>
                  <a:pt x="6613044" y="15794"/>
                </a:lnTo>
                <a:lnTo>
                  <a:pt x="6609802" y="12552"/>
                </a:lnTo>
                <a:lnTo>
                  <a:pt x="6608992" y="10595"/>
                </a:lnTo>
                <a:lnTo>
                  <a:pt x="6608992" y="6010"/>
                </a:lnTo>
                <a:lnTo>
                  <a:pt x="6609802" y="4053"/>
                </a:lnTo>
                <a:lnTo>
                  <a:pt x="6613044" y="810"/>
                </a:lnTo>
                <a:lnTo>
                  <a:pt x="6615002" y="0"/>
                </a:lnTo>
                <a:lnTo>
                  <a:pt x="6619588" y="0"/>
                </a:lnTo>
                <a:lnTo>
                  <a:pt x="6621545" y="810"/>
                </a:lnTo>
                <a:lnTo>
                  <a:pt x="6624787" y="4053"/>
                </a:lnTo>
                <a:lnTo>
                  <a:pt x="6625597" y="6010"/>
                </a:lnTo>
                <a:lnTo>
                  <a:pt x="6625597" y="10595"/>
                </a:lnTo>
                <a:lnTo>
                  <a:pt x="6624787" y="12552"/>
                </a:lnTo>
                <a:lnTo>
                  <a:pt x="6621545" y="15794"/>
                </a:lnTo>
                <a:lnTo>
                  <a:pt x="6619588" y="16605"/>
                </a:lnTo>
                <a:close/>
              </a:path>
              <a:path w="7057390" h="17145">
                <a:moveTo>
                  <a:pt x="6652798" y="16605"/>
                </a:moveTo>
                <a:lnTo>
                  <a:pt x="6648213" y="16605"/>
                </a:lnTo>
                <a:lnTo>
                  <a:pt x="6646256" y="15794"/>
                </a:lnTo>
                <a:lnTo>
                  <a:pt x="6643014" y="12552"/>
                </a:lnTo>
                <a:lnTo>
                  <a:pt x="6642203" y="10595"/>
                </a:lnTo>
                <a:lnTo>
                  <a:pt x="6642203" y="6010"/>
                </a:lnTo>
                <a:lnTo>
                  <a:pt x="6643014" y="4053"/>
                </a:lnTo>
                <a:lnTo>
                  <a:pt x="6646256" y="810"/>
                </a:lnTo>
                <a:lnTo>
                  <a:pt x="6648213" y="0"/>
                </a:lnTo>
                <a:lnTo>
                  <a:pt x="6652798" y="0"/>
                </a:lnTo>
                <a:lnTo>
                  <a:pt x="6654755" y="810"/>
                </a:lnTo>
                <a:lnTo>
                  <a:pt x="6657997" y="4053"/>
                </a:lnTo>
                <a:lnTo>
                  <a:pt x="6658808" y="6010"/>
                </a:lnTo>
                <a:lnTo>
                  <a:pt x="6658808" y="10595"/>
                </a:lnTo>
                <a:lnTo>
                  <a:pt x="6657997" y="12552"/>
                </a:lnTo>
                <a:lnTo>
                  <a:pt x="6654755" y="15794"/>
                </a:lnTo>
                <a:lnTo>
                  <a:pt x="6652798" y="16605"/>
                </a:lnTo>
                <a:close/>
              </a:path>
              <a:path w="7057390" h="17145">
                <a:moveTo>
                  <a:pt x="6686009" y="16605"/>
                </a:moveTo>
                <a:lnTo>
                  <a:pt x="6681424" y="16605"/>
                </a:lnTo>
                <a:lnTo>
                  <a:pt x="6679467" y="15794"/>
                </a:lnTo>
                <a:lnTo>
                  <a:pt x="6676225" y="12552"/>
                </a:lnTo>
                <a:lnTo>
                  <a:pt x="6675414" y="10595"/>
                </a:lnTo>
                <a:lnTo>
                  <a:pt x="6675414" y="6010"/>
                </a:lnTo>
                <a:lnTo>
                  <a:pt x="6676225" y="4053"/>
                </a:lnTo>
                <a:lnTo>
                  <a:pt x="6679467" y="810"/>
                </a:lnTo>
                <a:lnTo>
                  <a:pt x="6681424" y="0"/>
                </a:lnTo>
                <a:lnTo>
                  <a:pt x="6686009" y="0"/>
                </a:lnTo>
                <a:lnTo>
                  <a:pt x="6687966" y="810"/>
                </a:lnTo>
                <a:lnTo>
                  <a:pt x="6691208" y="4053"/>
                </a:lnTo>
                <a:lnTo>
                  <a:pt x="6692019" y="6010"/>
                </a:lnTo>
                <a:lnTo>
                  <a:pt x="6692019" y="10595"/>
                </a:lnTo>
                <a:lnTo>
                  <a:pt x="6691208" y="12552"/>
                </a:lnTo>
                <a:lnTo>
                  <a:pt x="6687966" y="15794"/>
                </a:lnTo>
                <a:lnTo>
                  <a:pt x="6686009" y="16605"/>
                </a:lnTo>
                <a:close/>
              </a:path>
              <a:path w="7057390" h="17145">
                <a:moveTo>
                  <a:pt x="6719220" y="16605"/>
                </a:moveTo>
                <a:lnTo>
                  <a:pt x="6714635" y="16605"/>
                </a:lnTo>
                <a:lnTo>
                  <a:pt x="6712678" y="15794"/>
                </a:lnTo>
                <a:lnTo>
                  <a:pt x="6709436" y="12552"/>
                </a:lnTo>
                <a:lnTo>
                  <a:pt x="6708625" y="10595"/>
                </a:lnTo>
                <a:lnTo>
                  <a:pt x="6708625" y="6010"/>
                </a:lnTo>
                <a:lnTo>
                  <a:pt x="6709436" y="4053"/>
                </a:lnTo>
                <a:lnTo>
                  <a:pt x="6712678" y="810"/>
                </a:lnTo>
                <a:lnTo>
                  <a:pt x="6714635" y="0"/>
                </a:lnTo>
                <a:lnTo>
                  <a:pt x="6719220" y="0"/>
                </a:lnTo>
                <a:lnTo>
                  <a:pt x="6721177" y="810"/>
                </a:lnTo>
                <a:lnTo>
                  <a:pt x="6724419" y="4053"/>
                </a:lnTo>
                <a:lnTo>
                  <a:pt x="6725230" y="6010"/>
                </a:lnTo>
                <a:lnTo>
                  <a:pt x="6725230" y="10595"/>
                </a:lnTo>
                <a:lnTo>
                  <a:pt x="6724419" y="12552"/>
                </a:lnTo>
                <a:lnTo>
                  <a:pt x="6721177" y="15794"/>
                </a:lnTo>
                <a:lnTo>
                  <a:pt x="6719220" y="16605"/>
                </a:lnTo>
                <a:close/>
              </a:path>
              <a:path w="7057390" h="17145">
                <a:moveTo>
                  <a:pt x="6752432" y="16605"/>
                </a:moveTo>
                <a:lnTo>
                  <a:pt x="6747846" y="16605"/>
                </a:lnTo>
                <a:lnTo>
                  <a:pt x="6745888" y="15794"/>
                </a:lnTo>
                <a:lnTo>
                  <a:pt x="6742646" y="12552"/>
                </a:lnTo>
                <a:lnTo>
                  <a:pt x="6741836" y="10595"/>
                </a:lnTo>
                <a:lnTo>
                  <a:pt x="6741836" y="6010"/>
                </a:lnTo>
                <a:lnTo>
                  <a:pt x="6742646" y="4053"/>
                </a:lnTo>
                <a:lnTo>
                  <a:pt x="6745888" y="810"/>
                </a:lnTo>
                <a:lnTo>
                  <a:pt x="6747846" y="0"/>
                </a:lnTo>
                <a:lnTo>
                  <a:pt x="6752432" y="0"/>
                </a:lnTo>
                <a:lnTo>
                  <a:pt x="6754389" y="810"/>
                </a:lnTo>
                <a:lnTo>
                  <a:pt x="6757631" y="4053"/>
                </a:lnTo>
                <a:lnTo>
                  <a:pt x="6758442" y="6010"/>
                </a:lnTo>
                <a:lnTo>
                  <a:pt x="6758442" y="10595"/>
                </a:lnTo>
                <a:lnTo>
                  <a:pt x="6757631" y="12552"/>
                </a:lnTo>
                <a:lnTo>
                  <a:pt x="6754389" y="15794"/>
                </a:lnTo>
                <a:lnTo>
                  <a:pt x="6752432" y="16605"/>
                </a:lnTo>
                <a:close/>
              </a:path>
              <a:path w="7057390" h="17145">
                <a:moveTo>
                  <a:pt x="6785643" y="16605"/>
                </a:moveTo>
                <a:lnTo>
                  <a:pt x="6781057" y="16605"/>
                </a:lnTo>
                <a:lnTo>
                  <a:pt x="6779100" y="15794"/>
                </a:lnTo>
                <a:lnTo>
                  <a:pt x="6775858" y="12552"/>
                </a:lnTo>
                <a:lnTo>
                  <a:pt x="6775047" y="10595"/>
                </a:lnTo>
                <a:lnTo>
                  <a:pt x="6775047" y="6010"/>
                </a:lnTo>
                <a:lnTo>
                  <a:pt x="6775858" y="4053"/>
                </a:lnTo>
                <a:lnTo>
                  <a:pt x="6779100" y="810"/>
                </a:lnTo>
                <a:lnTo>
                  <a:pt x="6781057" y="0"/>
                </a:lnTo>
                <a:lnTo>
                  <a:pt x="6785643" y="0"/>
                </a:lnTo>
                <a:lnTo>
                  <a:pt x="6787599" y="810"/>
                </a:lnTo>
                <a:lnTo>
                  <a:pt x="6790841" y="4053"/>
                </a:lnTo>
                <a:lnTo>
                  <a:pt x="6791652" y="6010"/>
                </a:lnTo>
                <a:lnTo>
                  <a:pt x="6791652" y="10595"/>
                </a:lnTo>
                <a:lnTo>
                  <a:pt x="6790841" y="12552"/>
                </a:lnTo>
                <a:lnTo>
                  <a:pt x="6787599" y="15794"/>
                </a:lnTo>
                <a:lnTo>
                  <a:pt x="6785643" y="16605"/>
                </a:lnTo>
                <a:close/>
              </a:path>
              <a:path w="7057390" h="17145">
                <a:moveTo>
                  <a:pt x="6818853" y="16605"/>
                </a:moveTo>
                <a:lnTo>
                  <a:pt x="6814268" y="16605"/>
                </a:lnTo>
                <a:lnTo>
                  <a:pt x="6812311" y="15794"/>
                </a:lnTo>
                <a:lnTo>
                  <a:pt x="6809069" y="12552"/>
                </a:lnTo>
                <a:lnTo>
                  <a:pt x="6808258" y="10595"/>
                </a:lnTo>
                <a:lnTo>
                  <a:pt x="6808258" y="6010"/>
                </a:lnTo>
                <a:lnTo>
                  <a:pt x="6809069" y="4053"/>
                </a:lnTo>
                <a:lnTo>
                  <a:pt x="6812311" y="810"/>
                </a:lnTo>
                <a:lnTo>
                  <a:pt x="6814268" y="0"/>
                </a:lnTo>
                <a:lnTo>
                  <a:pt x="6818853" y="0"/>
                </a:lnTo>
                <a:lnTo>
                  <a:pt x="6820810" y="810"/>
                </a:lnTo>
                <a:lnTo>
                  <a:pt x="6824053" y="4053"/>
                </a:lnTo>
                <a:lnTo>
                  <a:pt x="6824863" y="6010"/>
                </a:lnTo>
                <a:lnTo>
                  <a:pt x="6824863" y="10595"/>
                </a:lnTo>
                <a:lnTo>
                  <a:pt x="6824053" y="12552"/>
                </a:lnTo>
                <a:lnTo>
                  <a:pt x="6820810" y="15794"/>
                </a:lnTo>
                <a:lnTo>
                  <a:pt x="6818853" y="16605"/>
                </a:lnTo>
                <a:close/>
              </a:path>
              <a:path w="7057390" h="17145">
                <a:moveTo>
                  <a:pt x="6852065" y="16605"/>
                </a:moveTo>
                <a:lnTo>
                  <a:pt x="6847479" y="16605"/>
                </a:lnTo>
                <a:lnTo>
                  <a:pt x="6845522" y="15794"/>
                </a:lnTo>
                <a:lnTo>
                  <a:pt x="6842280" y="12552"/>
                </a:lnTo>
                <a:lnTo>
                  <a:pt x="6841469" y="10595"/>
                </a:lnTo>
                <a:lnTo>
                  <a:pt x="6841469" y="6010"/>
                </a:lnTo>
                <a:lnTo>
                  <a:pt x="6842280" y="4053"/>
                </a:lnTo>
                <a:lnTo>
                  <a:pt x="6845522" y="810"/>
                </a:lnTo>
                <a:lnTo>
                  <a:pt x="6847479" y="0"/>
                </a:lnTo>
                <a:lnTo>
                  <a:pt x="6852065" y="0"/>
                </a:lnTo>
                <a:lnTo>
                  <a:pt x="6854021" y="810"/>
                </a:lnTo>
                <a:lnTo>
                  <a:pt x="6857264" y="4053"/>
                </a:lnTo>
                <a:lnTo>
                  <a:pt x="6858074" y="6010"/>
                </a:lnTo>
                <a:lnTo>
                  <a:pt x="6858074" y="10595"/>
                </a:lnTo>
                <a:lnTo>
                  <a:pt x="6857264" y="12552"/>
                </a:lnTo>
                <a:lnTo>
                  <a:pt x="6854021" y="15794"/>
                </a:lnTo>
                <a:lnTo>
                  <a:pt x="6852065" y="16605"/>
                </a:lnTo>
                <a:close/>
              </a:path>
              <a:path w="7057390" h="17145">
                <a:moveTo>
                  <a:pt x="6885276" y="16605"/>
                </a:moveTo>
                <a:lnTo>
                  <a:pt x="6880690" y="16605"/>
                </a:lnTo>
                <a:lnTo>
                  <a:pt x="6878733" y="15794"/>
                </a:lnTo>
                <a:lnTo>
                  <a:pt x="6875491" y="12552"/>
                </a:lnTo>
                <a:lnTo>
                  <a:pt x="6874680" y="10595"/>
                </a:lnTo>
                <a:lnTo>
                  <a:pt x="6874680" y="6010"/>
                </a:lnTo>
                <a:lnTo>
                  <a:pt x="6875491" y="4053"/>
                </a:lnTo>
                <a:lnTo>
                  <a:pt x="6878733" y="810"/>
                </a:lnTo>
                <a:lnTo>
                  <a:pt x="6880690" y="0"/>
                </a:lnTo>
                <a:lnTo>
                  <a:pt x="6885276" y="0"/>
                </a:lnTo>
                <a:lnTo>
                  <a:pt x="6887233" y="810"/>
                </a:lnTo>
                <a:lnTo>
                  <a:pt x="6890475" y="4053"/>
                </a:lnTo>
                <a:lnTo>
                  <a:pt x="6891286" y="6010"/>
                </a:lnTo>
                <a:lnTo>
                  <a:pt x="6891286" y="10595"/>
                </a:lnTo>
                <a:lnTo>
                  <a:pt x="6890475" y="12552"/>
                </a:lnTo>
                <a:lnTo>
                  <a:pt x="6887233" y="15794"/>
                </a:lnTo>
                <a:lnTo>
                  <a:pt x="6885276" y="16605"/>
                </a:lnTo>
                <a:close/>
              </a:path>
              <a:path w="7057390" h="17145">
                <a:moveTo>
                  <a:pt x="6918487" y="16605"/>
                </a:moveTo>
                <a:lnTo>
                  <a:pt x="6913901" y="16605"/>
                </a:lnTo>
                <a:lnTo>
                  <a:pt x="6911943" y="15794"/>
                </a:lnTo>
                <a:lnTo>
                  <a:pt x="6908701" y="12552"/>
                </a:lnTo>
                <a:lnTo>
                  <a:pt x="6907891" y="10595"/>
                </a:lnTo>
                <a:lnTo>
                  <a:pt x="6907891" y="6010"/>
                </a:lnTo>
                <a:lnTo>
                  <a:pt x="6908701" y="4053"/>
                </a:lnTo>
                <a:lnTo>
                  <a:pt x="6911943" y="810"/>
                </a:lnTo>
                <a:lnTo>
                  <a:pt x="6913901" y="0"/>
                </a:lnTo>
                <a:lnTo>
                  <a:pt x="6918487" y="0"/>
                </a:lnTo>
                <a:lnTo>
                  <a:pt x="6920443" y="810"/>
                </a:lnTo>
                <a:lnTo>
                  <a:pt x="6923686" y="4053"/>
                </a:lnTo>
                <a:lnTo>
                  <a:pt x="6924496" y="6010"/>
                </a:lnTo>
                <a:lnTo>
                  <a:pt x="6924496" y="10595"/>
                </a:lnTo>
                <a:lnTo>
                  <a:pt x="6923686" y="12552"/>
                </a:lnTo>
                <a:lnTo>
                  <a:pt x="6920443" y="15794"/>
                </a:lnTo>
                <a:lnTo>
                  <a:pt x="6918487" y="16605"/>
                </a:lnTo>
                <a:close/>
              </a:path>
              <a:path w="7057390" h="17145">
                <a:moveTo>
                  <a:pt x="6951697" y="16605"/>
                </a:moveTo>
                <a:lnTo>
                  <a:pt x="6947112" y="16605"/>
                </a:lnTo>
                <a:lnTo>
                  <a:pt x="6945155" y="15794"/>
                </a:lnTo>
                <a:lnTo>
                  <a:pt x="6941913" y="12552"/>
                </a:lnTo>
                <a:lnTo>
                  <a:pt x="6941102" y="10595"/>
                </a:lnTo>
                <a:lnTo>
                  <a:pt x="6941102" y="6010"/>
                </a:lnTo>
                <a:lnTo>
                  <a:pt x="6941913" y="4053"/>
                </a:lnTo>
                <a:lnTo>
                  <a:pt x="6945155" y="810"/>
                </a:lnTo>
                <a:lnTo>
                  <a:pt x="6947112" y="0"/>
                </a:lnTo>
                <a:lnTo>
                  <a:pt x="6951697" y="0"/>
                </a:lnTo>
                <a:lnTo>
                  <a:pt x="6953654" y="810"/>
                </a:lnTo>
                <a:lnTo>
                  <a:pt x="6956897" y="4053"/>
                </a:lnTo>
                <a:lnTo>
                  <a:pt x="6957707" y="6010"/>
                </a:lnTo>
                <a:lnTo>
                  <a:pt x="6957707" y="10595"/>
                </a:lnTo>
                <a:lnTo>
                  <a:pt x="6956897" y="12552"/>
                </a:lnTo>
                <a:lnTo>
                  <a:pt x="6953654" y="15794"/>
                </a:lnTo>
                <a:lnTo>
                  <a:pt x="6951697" y="16605"/>
                </a:lnTo>
                <a:close/>
              </a:path>
              <a:path w="7057390" h="17145">
                <a:moveTo>
                  <a:pt x="6984909" y="16605"/>
                </a:moveTo>
                <a:lnTo>
                  <a:pt x="6980323" y="16605"/>
                </a:lnTo>
                <a:lnTo>
                  <a:pt x="6978366" y="15794"/>
                </a:lnTo>
                <a:lnTo>
                  <a:pt x="6975124" y="12552"/>
                </a:lnTo>
                <a:lnTo>
                  <a:pt x="6974313" y="10595"/>
                </a:lnTo>
                <a:lnTo>
                  <a:pt x="6974313" y="6010"/>
                </a:lnTo>
                <a:lnTo>
                  <a:pt x="6975124" y="4053"/>
                </a:lnTo>
                <a:lnTo>
                  <a:pt x="6978366" y="810"/>
                </a:lnTo>
                <a:lnTo>
                  <a:pt x="6980323" y="0"/>
                </a:lnTo>
                <a:lnTo>
                  <a:pt x="6984909" y="0"/>
                </a:lnTo>
                <a:lnTo>
                  <a:pt x="6986865" y="810"/>
                </a:lnTo>
                <a:lnTo>
                  <a:pt x="6990108" y="4053"/>
                </a:lnTo>
                <a:lnTo>
                  <a:pt x="6990918" y="6010"/>
                </a:lnTo>
                <a:lnTo>
                  <a:pt x="6990918" y="10595"/>
                </a:lnTo>
                <a:lnTo>
                  <a:pt x="6990108" y="12552"/>
                </a:lnTo>
                <a:lnTo>
                  <a:pt x="6986865" y="15794"/>
                </a:lnTo>
                <a:lnTo>
                  <a:pt x="6984909" y="16605"/>
                </a:lnTo>
                <a:close/>
              </a:path>
              <a:path w="7057390" h="17145">
                <a:moveTo>
                  <a:pt x="7018120" y="16605"/>
                </a:moveTo>
                <a:lnTo>
                  <a:pt x="7013534" y="16605"/>
                </a:lnTo>
                <a:lnTo>
                  <a:pt x="7011577" y="15794"/>
                </a:lnTo>
                <a:lnTo>
                  <a:pt x="7008335" y="12552"/>
                </a:lnTo>
                <a:lnTo>
                  <a:pt x="7007524" y="10595"/>
                </a:lnTo>
                <a:lnTo>
                  <a:pt x="7007524" y="6010"/>
                </a:lnTo>
                <a:lnTo>
                  <a:pt x="7008335" y="4053"/>
                </a:lnTo>
                <a:lnTo>
                  <a:pt x="7011577" y="810"/>
                </a:lnTo>
                <a:lnTo>
                  <a:pt x="7013534" y="0"/>
                </a:lnTo>
                <a:lnTo>
                  <a:pt x="7018120" y="0"/>
                </a:lnTo>
                <a:lnTo>
                  <a:pt x="7020077" y="810"/>
                </a:lnTo>
                <a:lnTo>
                  <a:pt x="7023319" y="4053"/>
                </a:lnTo>
                <a:lnTo>
                  <a:pt x="7024130" y="6010"/>
                </a:lnTo>
                <a:lnTo>
                  <a:pt x="7024130" y="10595"/>
                </a:lnTo>
                <a:lnTo>
                  <a:pt x="7023319" y="12552"/>
                </a:lnTo>
                <a:lnTo>
                  <a:pt x="7020077" y="15794"/>
                </a:lnTo>
                <a:lnTo>
                  <a:pt x="7018120" y="16605"/>
                </a:lnTo>
                <a:close/>
              </a:path>
              <a:path w="7057390" h="17145">
                <a:moveTo>
                  <a:pt x="7051331" y="16605"/>
                </a:moveTo>
                <a:lnTo>
                  <a:pt x="7046745" y="16605"/>
                </a:lnTo>
                <a:lnTo>
                  <a:pt x="7044788" y="15794"/>
                </a:lnTo>
                <a:lnTo>
                  <a:pt x="7041545" y="12552"/>
                </a:lnTo>
                <a:lnTo>
                  <a:pt x="7040735" y="10595"/>
                </a:lnTo>
                <a:lnTo>
                  <a:pt x="7040735" y="6010"/>
                </a:lnTo>
                <a:lnTo>
                  <a:pt x="7041545" y="4053"/>
                </a:lnTo>
                <a:lnTo>
                  <a:pt x="7044788" y="810"/>
                </a:lnTo>
                <a:lnTo>
                  <a:pt x="7046745" y="0"/>
                </a:lnTo>
                <a:lnTo>
                  <a:pt x="7051331" y="0"/>
                </a:lnTo>
                <a:lnTo>
                  <a:pt x="7053287" y="810"/>
                </a:lnTo>
                <a:lnTo>
                  <a:pt x="7056530" y="4053"/>
                </a:lnTo>
                <a:lnTo>
                  <a:pt x="7057340" y="6010"/>
                </a:lnTo>
                <a:lnTo>
                  <a:pt x="7057340" y="10595"/>
                </a:lnTo>
                <a:lnTo>
                  <a:pt x="7056530" y="12552"/>
                </a:lnTo>
                <a:lnTo>
                  <a:pt x="7053287" y="15794"/>
                </a:lnTo>
                <a:lnTo>
                  <a:pt x="7051331" y="16605"/>
                </a:lnTo>
                <a:close/>
              </a:path>
            </a:pathLst>
          </a:custGeom>
          <a:solidFill>
            <a:srgbClr val="131313"/>
          </a:solidFill>
        </p:spPr>
        <p:txBody>
          <a:bodyPr wrap="square" lIns="0" tIns="0" rIns="0" bIns="0" rtlCol="0"/>
          <a:lstStyle/>
          <a:p>
            <a:endParaRPr/>
          </a:p>
        </p:txBody>
      </p:sp>
      <p:pic>
        <p:nvPicPr>
          <p:cNvPr id="9" name="object 9"/>
          <p:cNvPicPr/>
          <p:nvPr/>
        </p:nvPicPr>
        <p:blipFill>
          <a:blip r:embed="rId2" cstate="print"/>
          <a:stretch>
            <a:fillRect/>
          </a:stretch>
        </p:blipFill>
        <p:spPr>
          <a:xfrm>
            <a:off x="13920765" y="0"/>
            <a:ext cx="4367233" cy="1828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1182593"/>
            <a:ext cx="10820399" cy="1243930"/>
          </a:xfrm>
          <a:prstGeom prst="rect">
            <a:avLst/>
          </a:prstGeom>
        </p:spPr>
        <p:txBody>
          <a:bodyPr vert="horz" wrap="square" lIns="0" tIns="12700" rIns="0" bIns="0" rtlCol="0">
            <a:spAutoFit/>
          </a:bodyPr>
          <a:lstStyle/>
          <a:p>
            <a:pPr marL="12700">
              <a:lnSpc>
                <a:spcPct val="100000"/>
              </a:lnSpc>
              <a:spcBef>
                <a:spcPts val="100"/>
              </a:spcBef>
            </a:pPr>
            <a:r>
              <a:rPr sz="8000" b="0" spc="130" dirty="0">
                <a:latin typeface="Algerian" panose="04020705040A02060702" pitchFamily="82" charset="0"/>
                <a:cs typeface="Tahoma"/>
              </a:rPr>
              <a:t>Literature</a:t>
            </a:r>
            <a:r>
              <a:rPr lang="en-US" sz="8000" b="0" spc="130" dirty="0">
                <a:latin typeface="Algerian" panose="04020705040A02060702" pitchFamily="82" charset="0"/>
                <a:cs typeface="Tahoma"/>
              </a:rPr>
              <a:t> </a:t>
            </a:r>
            <a:r>
              <a:rPr sz="8000" b="0" spc="-90" dirty="0">
                <a:latin typeface="Algerian" panose="04020705040A02060702" pitchFamily="82" charset="0"/>
                <a:cs typeface="Tahoma"/>
              </a:rPr>
              <a:t>Survey</a:t>
            </a:r>
            <a:endParaRPr sz="8000" dirty="0">
              <a:latin typeface="Algerian" panose="04020705040A02060702" pitchFamily="82" charset="0"/>
              <a:cs typeface="Tahoma"/>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16627968" y="0"/>
              <a:ext cx="1660525" cy="3141980"/>
            </a:xfrm>
            <a:custGeom>
              <a:avLst/>
              <a:gdLst/>
              <a:ahLst/>
              <a:cxnLst/>
              <a:rect l="l" t="t" r="r" b="b"/>
              <a:pathLst>
                <a:path w="1660525" h="3141980">
                  <a:moveTo>
                    <a:pt x="1660031" y="3141764"/>
                  </a:moveTo>
                  <a:lnTo>
                    <a:pt x="1622637" y="3133349"/>
                  </a:lnTo>
                  <a:lnTo>
                    <a:pt x="1572129" y="3119461"/>
                  </a:lnTo>
                  <a:lnTo>
                    <a:pt x="1522089" y="3103432"/>
                  </a:lnTo>
                  <a:lnTo>
                    <a:pt x="1472526" y="3085543"/>
                  </a:lnTo>
                  <a:lnTo>
                    <a:pt x="1423448" y="3066073"/>
                  </a:lnTo>
                  <a:lnTo>
                    <a:pt x="1374865" y="3045301"/>
                  </a:lnTo>
                  <a:lnTo>
                    <a:pt x="1326784" y="3023508"/>
                  </a:lnTo>
                  <a:lnTo>
                    <a:pt x="1279216" y="3000974"/>
                  </a:lnTo>
                  <a:lnTo>
                    <a:pt x="1197531" y="2961444"/>
                  </a:lnTo>
                  <a:lnTo>
                    <a:pt x="1155173" y="2940736"/>
                  </a:lnTo>
                  <a:lnTo>
                    <a:pt x="1111971" y="2919388"/>
                  </a:lnTo>
                  <a:lnTo>
                    <a:pt x="1068052" y="2897391"/>
                  </a:lnTo>
                  <a:lnTo>
                    <a:pt x="1023540" y="2874736"/>
                  </a:lnTo>
                  <a:lnTo>
                    <a:pt x="978563" y="2851415"/>
                  </a:lnTo>
                  <a:lnTo>
                    <a:pt x="933245" y="2827418"/>
                  </a:lnTo>
                  <a:lnTo>
                    <a:pt x="887713" y="2802737"/>
                  </a:lnTo>
                  <a:lnTo>
                    <a:pt x="842092" y="2777364"/>
                  </a:lnTo>
                  <a:lnTo>
                    <a:pt x="796507" y="2751289"/>
                  </a:lnTo>
                  <a:lnTo>
                    <a:pt x="751085" y="2724503"/>
                  </a:lnTo>
                  <a:lnTo>
                    <a:pt x="705952" y="2696999"/>
                  </a:lnTo>
                  <a:lnTo>
                    <a:pt x="661232" y="2668766"/>
                  </a:lnTo>
                  <a:lnTo>
                    <a:pt x="617052" y="2639797"/>
                  </a:lnTo>
                  <a:lnTo>
                    <a:pt x="573538" y="2610083"/>
                  </a:lnTo>
                  <a:lnTo>
                    <a:pt x="530815" y="2579615"/>
                  </a:lnTo>
                  <a:lnTo>
                    <a:pt x="489008" y="2548383"/>
                  </a:lnTo>
                  <a:lnTo>
                    <a:pt x="448245" y="2516380"/>
                  </a:lnTo>
                  <a:lnTo>
                    <a:pt x="408649" y="2483597"/>
                  </a:lnTo>
                  <a:lnTo>
                    <a:pt x="370348" y="2450025"/>
                  </a:lnTo>
                  <a:lnTo>
                    <a:pt x="333467" y="2415655"/>
                  </a:lnTo>
                  <a:lnTo>
                    <a:pt x="298131" y="2380478"/>
                  </a:lnTo>
                  <a:lnTo>
                    <a:pt x="264467" y="2344486"/>
                  </a:lnTo>
                  <a:lnTo>
                    <a:pt x="232600" y="2307670"/>
                  </a:lnTo>
                  <a:lnTo>
                    <a:pt x="202655" y="2270021"/>
                  </a:lnTo>
                  <a:lnTo>
                    <a:pt x="174759" y="2231530"/>
                  </a:lnTo>
                  <a:lnTo>
                    <a:pt x="149037" y="2192189"/>
                  </a:lnTo>
                  <a:lnTo>
                    <a:pt x="125615" y="2151988"/>
                  </a:lnTo>
                  <a:lnTo>
                    <a:pt x="104619" y="2110920"/>
                  </a:lnTo>
                  <a:lnTo>
                    <a:pt x="84246" y="2064313"/>
                  </a:lnTo>
                  <a:lnTo>
                    <a:pt x="66801" y="2016737"/>
                  </a:lnTo>
                  <a:lnTo>
                    <a:pt x="52048" y="1968304"/>
                  </a:lnTo>
                  <a:lnTo>
                    <a:pt x="39749" y="1919126"/>
                  </a:lnTo>
                  <a:lnTo>
                    <a:pt x="29667" y="1869315"/>
                  </a:lnTo>
                  <a:lnTo>
                    <a:pt x="21566" y="1818981"/>
                  </a:lnTo>
                  <a:lnTo>
                    <a:pt x="15208" y="1768236"/>
                  </a:lnTo>
                  <a:lnTo>
                    <a:pt x="10357" y="1717192"/>
                  </a:lnTo>
                  <a:lnTo>
                    <a:pt x="6777" y="1665960"/>
                  </a:lnTo>
                  <a:lnTo>
                    <a:pt x="4229" y="1614652"/>
                  </a:lnTo>
                  <a:lnTo>
                    <a:pt x="2478" y="1563380"/>
                  </a:lnTo>
                  <a:lnTo>
                    <a:pt x="1287" y="1512255"/>
                  </a:lnTo>
                  <a:lnTo>
                    <a:pt x="507" y="1463942"/>
                  </a:lnTo>
                  <a:lnTo>
                    <a:pt x="65" y="1415469"/>
                  </a:lnTo>
                  <a:lnTo>
                    <a:pt x="0" y="1366869"/>
                  </a:lnTo>
                  <a:lnTo>
                    <a:pt x="349" y="1318175"/>
                  </a:lnTo>
                  <a:lnTo>
                    <a:pt x="1152" y="1269422"/>
                  </a:lnTo>
                  <a:lnTo>
                    <a:pt x="2446" y="1220642"/>
                  </a:lnTo>
                  <a:lnTo>
                    <a:pt x="4271" y="1171868"/>
                  </a:lnTo>
                  <a:lnTo>
                    <a:pt x="6663" y="1123135"/>
                  </a:lnTo>
                  <a:lnTo>
                    <a:pt x="9662" y="1074474"/>
                  </a:lnTo>
                  <a:lnTo>
                    <a:pt x="13306" y="1025921"/>
                  </a:lnTo>
                  <a:lnTo>
                    <a:pt x="17634" y="977507"/>
                  </a:lnTo>
                  <a:lnTo>
                    <a:pt x="22682" y="929267"/>
                  </a:lnTo>
                  <a:lnTo>
                    <a:pt x="28491" y="881234"/>
                  </a:lnTo>
                  <a:lnTo>
                    <a:pt x="35098" y="833441"/>
                  </a:lnTo>
                  <a:lnTo>
                    <a:pt x="42541" y="785921"/>
                  </a:lnTo>
                  <a:lnTo>
                    <a:pt x="50860" y="738709"/>
                  </a:lnTo>
                  <a:lnTo>
                    <a:pt x="60091" y="691836"/>
                  </a:lnTo>
                  <a:lnTo>
                    <a:pt x="70274" y="645337"/>
                  </a:lnTo>
                  <a:lnTo>
                    <a:pt x="81447" y="599245"/>
                  </a:lnTo>
                  <a:lnTo>
                    <a:pt x="93648" y="553593"/>
                  </a:lnTo>
                  <a:lnTo>
                    <a:pt x="106916" y="508415"/>
                  </a:lnTo>
                  <a:lnTo>
                    <a:pt x="121288" y="463744"/>
                  </a:lnTo>
                  <a:lnTo>
                    <a:pt x="136804" y="419613"/>
                  </a:lnTo>
                  <a:lnTo>
                    <a:pt x="153501" y="376056"/>
                  </a:lnTo>
                  <a:lnTo>
                    <a:pt x="171418" y="333105"/>
                  </a:lnTo>
                  <a:lnTo>
                    <a:pt x="190593" y="290796"/>
                  </a:lnTo>
                  <a:lnTo>
                    <a:pt x="211065" y="249160"/>
                  </a:lnTo>
                  <a:lnTo>
                    <a:pt x="232872" y="208231"/>
                  </a:lnTo>
                  <a:lnTo>
                    <a:pt x="256052" y="168042"/>
                  </a:lnTo>
                  <a:lnTo>
                    <a:pt x="280643" y="128628"/>
                  </a:lnTo>
                  <a:lnTo>
                    <a:pt x="306684" y="90020"/>
                  </a:lnTo>
                  <a:lnTo>
                    <a:pt x="334214" y="52253"/>
                  </a:lnTo>
                  <a:lnTo>
                    <a:pt x="363269" y="15361"/>
                  </a:lnTo>
                  <a:lnTo>
                    <a:pt x="376340" y="0"/>
                  </a:lnTo>
                  <a:lnTo>
                    <a:pt x="1660031" y="0"/>
                  </a:lnTo>
                  <a:lnTo>
                    <a:pt x="1660031" y="3141764"/>
                  </a:lnTo>
                  <a:close/>
                </a:path>
              </a:pathLst>
            </a:custGeom>
            <a:solidFill>
              <a:srgbClr val="E7AF60"/>
            </a:solidFill>
          </p:spPr>
          <p:txBody>
            <a:bodyPr wrap="square" lIns="0" tIns="0" rIns="0" bIns="0" rtlCol="0"/>
            <a:lstStyle/>
            <a:p>
              <a:endParaRPr/>
            </a:p>
          </p:txBody>
        </p:sp>
        <p:sp>
          <p:nvSpPr>
            <p:cNvPr id="5" name="object 5"/>
            <p:cNvSpPr/>
            <p:nvPr/>
          </p:nvSpPr>
          <p:spPr>
            <a:xfrm>
              <a:off x="0" y="11"/>
              <a:ext cx="18288000" cy="10287000"/>
            </a:xfrm>
            <a:custGeom>
              <a:avLst/>
              <a:gdLst/>
              <a:ahLst/>
              <a:cxnLst/>
              <a:rect l="l" t="t" r="r" b="b"/>
              <a:pathLst>
                <a:path w="18288000" h="10287000">
                  <a:moveTo>
                    <a:pt x="3237458" y="10287000"/>
                  </a:moveTo>
                  <a:lnTo>
                    <a:pt x="3201225" y="10221062"/>
                  </a:lnTo>
                  <a:lnTo>
                    <a:pt x="3180867" y="10186606"/>
                  </a:lnTo>
                  <a:lnTo>
                    <a:pt x="3159645" y="10152291"/>
                  </a:lnTo>
                  <a:lnTo>
                    <a:pt x="3137611" y="10118128"/>
                  </a:lnTo>
                  <a:lnTo>
                    <a:pt x="3114789" y="10084117"/>
                  </a:lnTo>
                  <a:lnTo>
                    <a:pt x="3091218" y="10050272"/>
                  </a:lnTo>
                  <a:lnTo>
                    <a:pt x="3066935" y="10016604"/>
                  </a:lnTo>
                  <a:lnTo>
                    <a:pt x="3041980" y="9983114"/>
                  </a:lnTo>
                  <a:lnTo>
                    <a:pt x="3016389" y="9949815"/>
                  </a:lnTo>
                  <a:lnTo>
                    <a:pt x="2990177" y="9916719"/>
                  </a:lnTo>
                  <a:lnTo>
                    <a:pt x="2963405" y="9883826"/>
                  </a:lnTo>
                  <a:lnTo>
                    <a:pt x="2936100" y="9851161"/>
                  </a:lnTo>
                  <a:lnTo>
                    <a:pt x="2908300" y="9818713"/>
                  </a:lnTo>
                  <a:lnTo>
                    <a:pt x="2880029" y="9786506"/>
                  </a:lnTo>
                  <a:lnTo>
                    <a:pt x="2851340" y="9754527"/>
                  </a:lnTo>
                  <a:lnTo>
                    <a:pt x="2822257" y="9722815"/>
                  </a:lnTo>
                  <a:lnTo>
                    <a:pt x="2792806" y="9691357"/>
                  </a:lnTo>
                  <a:lnTo>
                    <a:pt x="2763037" y="9660166"/>
                  </a:lnTo>
                  <a:lnTo>
                    <a:pt x="2732989" y="9629254"/>
                  </a:lnTo>
                  <a:lnTo>
                    <a:pt x="2702687" y="9598635"/>
                  </a:lnTo>
                  <a:lnTo>
                    <a:pt x="2672169" y="9568307"/>
                  </a:lnTo>
                  <a:lnTo>
                    <a:pt x="2641485" y="9538284"/>
                  </a:lnTo>
                  <a:lnTo>
                    <a:pt x="2579687" y="9479178"/>
                  </a:lnTo>
                  <a:lnTo>
                    <a:pt x="2517622" y="9421393"/>
                  </a:lnTo>
                  <a:lnTo>
                    <a:pt x="2455532" y="9364993"/>
                  </a:lnTo>
                  <a:lnTo>
                    <a:pt x="2393721" y="9310065"/>
                  </a:lnTo>
                  <a:lnTo>
                    <a:pt x="2302154" y="9230538"/>
                  </a:lnTo>
                  <a:lnTo>
                    <a:pt x="2183676" y="9130246"/>
                  </a:lnTo>
                  <a:lnTo>
                    <a:pt x="1943315" y="8931338"/>
                  </a:lnTo>
                  <a:lnTo>
                    <a:pt x="1914639" y="8906739"/>
                  </a:lnTo>
                  <a:lnTo>
                    <a:pt x="1886229" y="8880678"/>
                  </a:lnTo>
                  <a:lnTo>
                    <a:pt x="1858073" y="8853208"/>
                  </a:lnTo>
                  <a:lnTo>
                    <a:pt x="1830146" y="8824392"/>
                  </a:lnTo>
                  <a:lnTo>
                    <a:pt x="1802434" y="8794280"/>
                  </a:lnTo>
                  <a:lnTo>
                    <a:pt x="1774952" y="8762911"/>
                  </a:lnTo>
                  <a:lnTo>
                    <a:pt x="1747672" y="8730361"/>
                  </a:lnTo>
                  <a:lnTo>
                    <a:pt x="1720583" y="8696655"/>
                  </a:lnTo>
                  <a:lnTo>
                    <a:pt x="1693684" y="8661870"/>
                  </a:lnTo>
                  <a:lnTo>
                    <a:pt x="1666963" y="8626043"/>
                  </a:lnTo>
                  <a:lnTo>
                    <a:pt x="1640408" y="8589239"/>
                  </a:lnTo>
                  <a:lnTo>
                    <a:pt x="1613992" y="8551507"/>
                  </a:lnTo>
                  <a:lnTo>
                    <a:pt x="1587741" y="8512899"/>
                  </a:lnTo>
                  <a:lnTo>
                    <a:pt x="1561604" y="8473465"/>
                  </a:lnTo>
                  <a:lnTo>
                    <a:pt x="1535607" y="8433257"/>
                  </a:lnTo>
                  <a:lnTo>
                    <a:pt x="1483931" y="8350745"/>
                  </a:lnTo>
                  <a:lnTo>
                    <a:pt x="1432623" y="8265795"/>
                  </a:lnTo>
                  <a:lnTo>
                    <a:pt x="1330807" y="8090230"/>
                  </a:lnTo>
                  <a:lnTo>
                    <a:pt x="1051445" y="7593393"/>
                  </a:lnTo>
                  <a:lnTo>
                    <a:pt x="974128" y="7460970"/>
                  </a:lnTo>
                  <a:lnTo>
                    <a:pt x="922045" y="7374852"/>
                  </a:lnTo>
                  <a:lnTo>
                    <a:pt x="869429" y="7290930"/>
                  </a:lnTo>
                  <a:lnTo>
                    <a:pt x="842899" y="7249935"/>
                  </a:lnTo>
                  <a:lnTo>
                    <a:pt x="816203" y="7209663"/>
                  </a:lnTo>
                  <a:lnTo>
                    <a:pt x="789330" y="7170140"/>
                  </a:lnTo>
                  <a:lnTo>
                    <a:pt x="762279" y="7131444"/>
                  </a:lnTo>
                  <a:lnTo>
                    <a:pt x="735037" y="7093610"/>
                  </a:lnTo>
                  <a:lnTo>
                    <a:pt x="707593" y="7056704"/>
                  </a:lnTo>
                  <a:lnTo>
                    <a:pt x="679919" y="7020776"/>
                  </a:lnTo>
                  <a:lnTo>
                    <a:pt x="652043" y="6985876"/>
                  </a:lnTo>
                  <a:lnTo>
                    <a:pt x="623912" y="6952056"/>
                  </a:lnTo>
                  <a:lnTo>
                    <a:pt x="595553" y="6919379"/>
                  </a:lnTo>
                  <a:lnTo>
                    <a:pt x="566928" y="6887883"/>
                  </a:lnTo>
                  <a:lnTo>
                    <a:pt x="538035" y="6857632"/>
                  </a:lnTo>
                  <a:lnTo>
                    <a:pt x="508876" y="6828676"/>
                  </a:lnTo>
                  <a:lnTo>
                    <a:pt x="479425" y="6801066"/>
                  </a:lnTo>
                  <a:lnTo>
                    <a:pt x="449681" y="6774853"/>
                  </a:lnTo>
                  <a:lnTo>
                    <a:pt x="419633" y="6750101"/>
                  </a:lnTo>
                  <a:lnTo>
                    <a:pt x="389267" y="6726847"/>
                  </a:lnTo>
                  <a:lnTo>
                    <a:pt x="327533" y="6685077"/>
                  </a:lnTo>
                  <a:lnTo>
                    <a:pt x="264426" y="6649974"/>
                  </a:lnTo>
                  <a:lnTo>
                    <a:pt x="199834" y="6621945"/>
                  </a:lnTo>
                  <a:lnTo>
                    <a:pt x="133692" y="6601422"/>
                  </a:lnTo>
                  <a:lnTo>
                    <a:pt x="65925" y="6588836"/>
                  </a:lnTo>
                  <a:lnTo>
                    <a:pt x="0" y="6584709"/>
                  </a:lnTo>
                  <a:lnTo>
                    <a:pt x="0" y="10287000"/>
                  </a:lnTo>
                  <a:lnTo>
                    <a:pt x="3237458" y="10287000"/>
                  </a:lnTo>
                  <a:close/>
                </a:path>
                <a:path w="18288000" h="10287000">
                  <a:moveTo>
                    <a:pt x="18287988" y="2638006"/>
                  </a:moveTo>
                  <a:lnTo>
                    <a:pt x="18259806" y="2686761"/>
                  </a:lnTo>
                  <a:lnTo>
                    <a:pt x="18232844" y="2730716"/>
                  </a:lnTo>
                  <a:lnTo>
                    <a:pt x="18204803" y="2773959"/>
                  </a:lnTo>
                  <a:lnTo>
                    <a:pt x="18175643" y="2816453"/>
                  </a:lnTo>
                  <a:lnTo>
                    <a:pt x="18145329" y="2858160"/>
                  </a:lnTo>
                  <a:lnTo>
                    <a:pt x="18113845" y="2899016"/>
                  </a:lnTo>
                  <a:lnTo>
                    <a:pt x="18081168" y="2938970"/>
                  </a:lnTo>
                  <a:lnTo>
                    <a:pt x="18046688" y="2977311"/>
                  </a:lnTo>
                  <a:lnTo>
                    <a:pt x="18010988" y="3014522"/>
                  </a:lnTo>
                  <a:lnTo>
                    <a:pt x="17974031" y="3050463"/>
                  </a:lnTo>
                  <a:lnTo>
                    <a:pt x="17935766" y="3084969"/>
                  </a:lnTo>
                  <a:lnTo>
                    <a:pt x="17896180" y="3117888"/>
                  </a:lnTo>
                  <a:lnTo>
                    <a:pt x="17858969" y="3146209"/>
                  </a:lnTo>
                  <a:lnTo>
                    <a:pt x="17812843" y="3178340"/>
                  </a:lnTo>
                  <a:lnTo>
                    <a:pt x="17774616" y="3202114"/>
                  </a:lnTo>
                  <a:lnTo>
                    <a:pt x="17735639" y="3224606"/>
                  </a:lnTo>
                  <a:lnTo>
                    <a:pt x="17695774" y="3245434"/>
                  </a:lnTo>
                  <a:lnTo>
                    <a:pt x="17644695" y="3268878"/>
                  </a:lnTo>
                  <a:lnTo>
                    <a:pt x="17581944" y="3293414"/>
                  </a:lnTo>
                  <a:lnTo>
                    <a:pt x="17528401" y="3310229"/>
                  </a:lnTo>
                  <a:lnTo>
                    <a:pt x="17485005" y="3321583"/>
                  </a:lnTo>
                  <a:lnTo>
                    <a:pt x="17434992" y="3332657"/>
                  </a:lnTo>
                  <a:lnTo>
                    <a:pt x="17384510" y="3341230"/>
                  </a:lnTo>
                  <a:lnTo>
                    <a:pt x="17333684" y="3347377"/>
                  </a:lnTo>
                  <a:lnTo>
                    <a:pt x="17282656" y="3351212"/>
                  </a:lnTo>
                  <a:lnTo>
                    <a:pt x="17231564" y="3352787"/>
                  </a:lnTo>
                  <a:lnTo>
                    <a:pt x="17180560" y="3352228"/>
                  </a:lnTo>
                  <a:lnTo>
                    <a:pt x="17129760" y="3349599"/>
                  </a:lnTo>
                  <a:lnTo>
                    <a:pt x="17079354" y="3343452"/>
                  </a:lnTo>
                  <a:lnTo>
                    <a:pt x="17029418" y="3334385"/>
                  </a:lnTo>
                  <a:lnTo>
                    <a:pt x="16979989" y="3322688"/>
                  </a:lnTo>
                  <a:lnTo>
                    <a:pt x="16931094" y="3308629"/>
                  </a:lnTo>
                  <a:lnTo>
                    <a:pt x="16882733" y="3292513"/>
                  </a:lnTo>
                  <a:lnTo>
                    <a:pt x="16834930" y="3274606"/>
                  </a:lnTo>
                  <a:lnTo>
                    <a:pt x="16787724" y="3255187"/>
                  </a:lnTo>
                  <a:lnTo>
                    <a:pt x="16746754" y="3237128"/>
                  </a:lnTo>
                  <a:lnTo>
                    <a:pt x="16706101" y="3218269"/>
                  </a:lnTo>
                  <a:lnTo>
                    <a:pt x="16665690" y="3198698"/>
                  </a:lnTo>
                  <a:lnTo>
                    <a:pt x="16625431" y="3178543"/>
                  </a:lnTo>
                  <a:lnTo>
                    <a:pt x="16464280" y="3096958"/>
                  </a:lnTo>
                  <a:lnTo>
                    <a:pt x="16418535" y="3073235"/>
                  </a:lnTo>
                  <a:lnTo>
                    <a:pt x="16372955" y="3049282"/>
                  </a:lnTo>
                  <a:lnTo>
                    <a:pt x="16327552" y="3025076"/>
                  </a:lnTo>
                  <a:lnTo>
                    <a:pt x="16282353" y="3000552"/>
                  </a:lnTo>
                  <a:lnTo>
                    <a:pt x="16237382" y="2975673"/>
                  </a:lnTo>
                  <a:lnTo>
                    <a:pt x="16192691" y="2950387"/>
                  </a:lnTo>
                  <a:lnTo>
                    <a:pt x="16148292" y="2924645"/>
                  </a:lnTo>
                  <a:lnTo>
                    <a:pt x="16104400" y="2898140"/>
                  </a:lnTo>
                  <a:lnTo>
                    <a:pt x="16060852" y="2871139"/>
                  </a:lnTo>
                  <a:lnTo>
                    <a:pt x="16017710" y="2843568"/>
                  </a:lnTo>
                  <a:lnTo>
                    <a:pt x="15975051" y="2815348"/>
                  </a:lnTo>
                  <a:lnTo>
                    <a:pt x="15932950" y="2786405"/>
                  </a:lnTo>
                  <a:lnTo>
                    <a:pt x="15891459" y="2756700"/>
                  </a:lnTo>
                  <a:lnTo>
                    <a:pt x="15850642" y="2726131"/>
                  </a:lnTo>
                  <a:lnTo>
                    <a:pt x="15810700" y="2694584"/>
                  </a:lnTo>
                  <a:lnTo>
                    <a:pt x="15771521" y="2662148"/>
                  </a:lnTo>
                  <a:lnTo>
                    <a:pt x="15733256" y="2628747"/>
                  </a:lnTo>
                  <a:lnTo>
                    <a:pt x="15696083" y="2594267"/>
                  </a:lnTo>
                  <a:lnTo>
                    <a:pt x="15660180" y="2558618"/>
                  </a:lnTo>
                  <a:lnTo>
                    <a:pt x="15625725" y="2521699"/>
                  </a:lnTo>
                  <a:lnTo>
                    <a:pt x="15592857" y="2483434"/>
                  </a:lnTo>
                  <a:lnTo>
                    <a:pt x="15564854" y="2449347"/>
                  </a:lnTo>
                  <a:lnTo>
                    <a:pt x="15539174" y="2412542"/>
                  </a:lnTo>
                  <a:lnTo>
                    <a:pt x="15514676" y="2377186"/>
                  </a:lnTo>
                  <a:lnTo>
                    <a:pt x="15493302" y="2338971"/>
                  </a:lnTo>
                  <a:lnTo>
                    <a:pt x="15472245" y="2300554"/>
                  </a:lnTo>
                  <a:lnTo>
                    <a:pt x="15454186" y="2260638"/>
                  </a:lnTo>
                  <a:lnTo>
                    <a:pt x="15438501" y="2219604"/>
                  </a:lnTo>
                  <a:lnTo>
                    <a:pt x="15424582" y="2177808"/>
                  </a:lnTo>
                  <a:lnTo>
                    <a:pt x="15411082" y="2129117"/>
                  </a:lnTo>
                  <a:lnTo>
                    <a:pt x="15399906" y="2079713"/>
                  </a:lnTo>
                  <a:lnTo>
                    <a:pt x="15390800" y="2029739"/>
                  </a:lnTo>
                  <a:lnTo>
                    <a:pt x="15383498" y="1979282"/>
                  </a:lnTo>
                  <a:lnTo>
                    <a:pt x="15377744" y="1928469"/>
                  </a:lnTo>
                  <a:lnTo>
                    <a:pt x="15373274" y="1877415"/>
                  </a:lnTo>
                  <a:lnTo>
                    <a:pt x="15369820" y="1826234"/>
                  </a:lnTo>
                  <a:lnTo>
                    <a:pt x="15367419" y="1774799"/>
                  </a:lnTo>
                  <a:lnTo>
                    <a:pt x="15365362" y="1723313"/>
                  </a:lnTo>
                  <a:lnTo>
                    <a:pt x="15363673" y="1671789"/>
                  </a:lnTo>
                  <a:lnTo>
                    <a:pt x="15362428" y="1620253"/>
                  </a:lnTo>
                  <a:lnTo>
                    <a:pt x="15361654" y="1568691"/>
                  </a:lnTo>
                  <a:lnTo>
                    <a:pt x="15361400" y="1517129"/>
                  </a:lnTo>
                  <a:lnTo>
                    <a:pt x="15361717" y="1465580"/>
                  </a:lnTo>
                  <a:lnTo>
                    <a:pt x="15362631" y="1414043"/>
                  </a:lnTo>
                  <a:lnTo>
                    <a:pt x="15364219" y="1362532"/>
                  </a:lnTo>
                  <a:lnTo>
                    <a:pt x="15366505" y="1311059"/>
                  </a:lnTo>
                  <a:lnTo>
                    <a:pt x="15369528" y="1259636"/>
                  </a:lnTo>
                  <a:lnTo>
                    <a:pt x="15373350" y="1208278"/>
                  </a:lnTo>
                  <a:lnTo>
                    <a:pt x="15378011" y="1156982"/>
                  </a:lnTo>
                  <a:lnTo>
                    <a:pt x="15383561" y="1105763"/>
                  </a:lnTo>
                  <a:lnTo>
                    <a:pt x="15390063" y="1054773"/>
                  </a:lnTo>
                  <a:lnTo>
                    <a:pt x="15397607" y="1003858"/>
                  </a:lnTo>
                  <a:lnTo>
                    <a:pt x="15406256" y="953096"/>
                  </a:lnTo>
                  <a:lnTo>
                    <a:pt x="15416048" y="902525"/>
                  </a:lnTo>
                  <a:lnTo>
                    <a:pt x="15427033" y="852233"/>
                  </a:lnTo>
                  <a:lnTo>
                    <a:pt x="15439289" y="802246"/>
                  </a:lnTo>
                  <a:lnTo>
                    <a:pt x="15452840" y="752652"/>
                  </a:lnTo>
                  <a:lnTo>
                    <a:pt x="15467762" y="703491"/>
                  </a:lnTo>
                  <a:lnTo>
                    <a:pt x="15484094" y="654824"/>
                  </a:lnTo>
                  <a:lnTo>
                    <a:pt x="15501900" y="606729"/>
                  </a:lnTo>
                  <a:lnTo>
                    <a:pt x="15521229" y="559231"/>
                  </a:lnTo>
                  <a:lnTo>
                    <a:pt x="15542121" y="512432"/>
                  </a:lnTo>
                  <a:lnTo>
                    <a:pt x="15564638" y="466356"/>
                  </a:lnTo>
                  <a:lnTo>
                    <a:pt x="15588844" y="421068"/>
                  </a:lnTo>
                  <a:lnTo>
                    <a:pt x="15614371" y="376707"/>
                  </a:lnTo>
                  <a:lnTo>
                    <a:pt x="15641879" y="333400"/>
                  </a:lnTo>
                  <a:lnTo>
                    <a:pt x="15671178" y="291452"/>
                  </a:lnTo>
                  <a:lnTo>
                    <a:pt x="15702217" y="250837"/>
                  </a:lnTo>
                  <a:lnTo>
                    <a:pt x="15734932" y="211594"/>
                  </a:lnTo>
                  <a:lnTo>
                    <a:pt x="15769273" y="173774"/>
                  </a:lnTo>
                  <a:lnTo>
                    <a:pt x="15805138" y="137426"/>
                  </a:lnTo>
                  <a:lnTo>
                    <a:pt x="15842476" y="102603"/>
                  </a:lnTo>
                  <a:lnTo>
                    <a:pt x="15881198" y="69342"/>
                  </a:lnTo>
                  <a:lnTo>
                    <a:pt x="15921254" y="37693"/>
                  </a:lnTo>
                  <a:lnTo>
                    <a:pt x="15962554" y="7708"/>
                  </a:lnTo>
                  <a:lnTo>
                    <a:pt x="15974136" y="0"/>
                  </a:lnTo>
                  <a:lnTo>
                    <a:pt x="15973578" y="0"/>
                  </a:lnTo>
                  <a:lnTo>
                    <a:pt x="15916021" y="0"/>
                  </a:lnTo>
                  <a:lnTo>
                    <a:pt x="15885897" y="24041"/>
                  </a:lnTo>
                  <a:lnTo>
                    <a:pt x="15850908" y="53594"/>
                  </a:lnTo>
                  <a:lnTo>
                    <a:pt x="15816949" y="84289"/>
                  </a:lnTo>
                  <a:lnTo>
                    <a:pt x="15784246" y="116332"/>
                  </a:lnTo>
                  <a:lnTo>
                    <a:pt x="15748445" y="154432"/>
                  </a:lnTo>
                  <a:lnTo>
                    <a:pt x="15714206" y="193916"/>
                  </a:lnTo>
                  <a:lnTo>
                    <a:pt x="15681554" y="234696"/>
                  </a:lnTo>
                  <a:lnTo>
                    <a:pt x="15650540" y="276694"/>
                  </a:lnTo>
                  <a:lnTo>
                    <a:pt x="15621203" y="319862"/>
                  </a:lnTo>
                  <a:lnTo>
                    <a:pt x="15593556" y="364109"/>
                  </a:lnTo>
                  <a:lnTo>
                    <a:pt x="15567711" y="409282"/>
                  </a:lnTo>
                  <a:lnTo>
                    <a:pt x="15543467" y="455536"/>
                  </a:lnTo>
                  <a:lnTo>
                    <a:pt x="15520975" y="502526"/>
                  </a:lnTo>
                  <a:lnTo>
                    <a:pt x="15500122" y="550240"/>
                  </a:lnTo>
                  <a:lnTo>
                    <a:pt x="15480881" y="598614"/>
                  </a:lnTo>
                  <a:lnTo>
                    <a:pt x="15463190" y="647547"/>
                  </a:lnTo>
                  <a:lnTo>
                    <a:pt x="15447023" y="696988"/>
                  </a:lnTo>
                  <a:lnTo>
                    <a:pt x="15432304" y="746836"/>
                  </a:lnTo>
                  <a:lnTo>
                    <a:pt x="15418829" y="797026"/>
                  </a:lnTo>
                  <a:lnTo>
                    <a:pt x="15406497" y="847496"/>
                  </a:lnTo>
                  <a:lnTo>
                    <a:pt x="15395296" y="898207"/>
                  </a:lnTo>
                  <a:lnTo>
                    <a:pt x="15385212" y="949147"/>
                  </a:lnTo>
                  <a:lnTo>
                    <a:pt x="15376220" y="1000290"/>
                  </a:lnTo>
                  <a:lnTo>
                    <a:pt x="15368296" y="1051585"/>
                  </a:lnTo>
                  <a:lnTo>
                    <a:pt x="15361412" y="1103020"/>
                  </a:lnTo>
                  <a:lnTo>
                    <a:pt x="15355164" y="1154531"/>
                  </a:lnTo>
                  <a:lnTo>
                    <a:pt x="15349766" y="1206131"/>
                  </a:lnTo>
                  <a:lnTo>
                    <a:pt x="15345144" y="1257795"/>
                  </a:lnTo>
                  <a:lnTo>
                    <a:pt x="15341257" y="1309522"/>
                  </a:lnTo>
                  <a:lnTo>
                    <a:pt x="15338032" y="1361287"/>
                  </a:lnTo>
                  <a:lnTo>
                    <a:pt x="15335415" y="1413090"/>
                  </a:lnTo>
                  <a:lnTo>
                    <a:pt x="15333320" y="1464906"/>
                  </a:lnTo>
                  <a:lnTo>
                    <a:pt x="15331758" y="1516748"/>
                  </a:lnTo>
                  <a:lnTo>
                    <a:pt x="15330615" y="1568577"/>
                  </a:lnTo>
                  <a:lnTo>
                    <a:pt x="15329916" y="1620393"/>
                  </a:lnTo>
                  <a:lnTo>
                    <a:pt x="15329637" y="1672221"/>
                  </a:lnTo>
                  <a:lnTo>
                    <a:pt x="15329815" y="1724075"/>
                  </a:lnTo>
                  <a:lnTo>
                    <a:pt x="15330437" y="1775968"/>
                  </a:lnTo>
                  <a:lnTo>
                    <a:pt x="15331529" y="1827898"/>
                  </a:lnTo>
                  <a:lnTo>
                    <a:pt x="15333587" y="1879892"/>
                  </a:lnTo>
                  <a:lnTo>
                    <a:pt x="15336698" y="1931987"/>
                  </a:lnTo>
                  <a:lnTo>
                    <a:pt x="15341156" y="1984121"/>
                  </a:lnTo>
                  <a:lnTo>
                    <a:pt x="15347264" y="2036203"/>
                  </a:lnTo>
                  <a:lnTo>
                    <a:pt x="15355291" y="2088121"/>
                  </a:lnTo>
                  <a:lnTo>
                    <a:pt x="15365552" y="2139810"/>
                  </a:lnTo>
                  <a:lnTo>
                    <a:pt x="15378316" y="2191181"/>
                  </a:lnTo>
                  <a:lnTo>
                    <a:pt x="15391778" y="2235581"/>
                  </a:lnTo>
                  <a:lnTo>
                    <a:pt x="15407259" y="2279510"/>
                  </a:lnTo>
                  <a:lnTo>
                    <a:pt x="15425344" y="2322487"/>
                  </a:lnTo>
                  <a:lnTo>
                    <a:pt x="15446604" y="2364003"/>
                  </a:lnTo>
                  <a:lnTo>
                    <a:pt x="15468359" y="2405329"/>
                  </a:lnTo>
                  <a:lnTo>
                    <a:pt x="15493759" y="2444292"/>
                  </a:lnTo>
                  <a:lnTo>
                    <a:pt x="15519413" y="2483154"/>
                  </a:lnTo>
                  <a:lnTo>
                    <a:pt x="15548280" y="2519438"/>
                  </a:lnTo>
                  <a:lnTo>
                    <a:pt x="15582202" y="2560091"/>
                  </a:lnTo>
                  <a:lnTo>
                    <a:pt x="15617660" y="2599258"/>
                  </a:lnTo>
                  <a:lnTo>
                    <a:pt x="15654516" y="2636990"/>
                  </a:lnTo>
                  <a:lnTo>
                    <a:pt x="15692628" y="2673350"/>
                  </a:lnTo>
                  <a:lnTo>
                    <a:pt x="15731871" y="2708389"/>
                  </a:lnTo>
                  <a:lnTo>
                    <a:pt x="15772118" y="2742171"/>
                  </a:lnTo>
                  <a:lnTo>
                    <a:pt x="15813227" y="2774721"/>
                  </a:lnTo>
                  <a:lnTo>
                    <a:pt x="15855061" y="2806293"/>
                  </a:lnTo>
                  <a:lnTo>
                    <a:pt x="15897517" y="2836913"/>
                  </a:lnTo>
                  <a:lnTo>
                    <a:pt x="15940570" y="2866606"/>
                  </a:lnTo>
                  <a:lnTo>
                    <a:pt x="15984169" y="2895422"/>
                  </a:lnTo>
                  <a:lnTo>
                    <a:pt x="16028264" y="2923387"/>
                  </a:lnTo>
                  <a:lnTo>
                    <a:pt x="16072803" y="2950540"/>
                  </a:lnTo>
                  <a:lnTo>
                    <a:pt x="16117761" y="2976930"/>
                  </a:lnTo>
                  <a:lnTo>
                    <a:pt x="16162998" y="3002737"/>
                  </a:lnTo>
                  <a:lnTo>
                    <a:pt x="16208553" y="3027908"/>
                  </a:lnTo>
                  <a:lnTo>
                    <a:pt x="16254375" y="3052495"/>
                  </a:lnTo>
                  <a:lnTo>
                    <a:pt x="16300463" y="3076537"/>
                  </a:lnTo>
                  <a:lnTo>
                    <a:pt x="16346754" y="3100082"/>
                  </a:lnTo>
                  <a:lnTo>
                    <a:pt x="16393249" y="3123196"/>
                  </a:lnTo>
                  <a:lnTo>
                    <a:pt x="16439896" y="3145891"/>
                  </a:lnTo>
                  <a:lnTo>
                    <a:pt x="16480778" y="3165576"/>
                  </a:lnTo>
                  <a:lnTo>
                    <a:pt x="16521710" y="3185058"/>
                  </a:lnTo>
                  <a:lnTo>
                    <a:pt x="16562731" y="3204311"/>
                  </a:lnTo>
                  <a:lnTo>
                    <a:pt x="16603841" y="3223298"/>
                  </a:lnTo>
                  <a:lnTo>
                    <a:pt x="16645204" y="3242183"/>
                  </a:lnTo>
                  <a:lnTo>
                    <a:pt x="16686924" y="3260572"/>
                  </a:lnTo>
                  <a:lnTo>
                    <a:pt x="16728999" y="3278301"/>
                  </a:lnTo>
                  <a:lnTo>
                    <a:pt x="16771468" y="3295231"/>
                  </a:lnTo>
                  <a:lnTo>
                    <a:pt x="16820490" y="3313379"/>
                  </a:lnTo>
                  <a:lnTo>
                    <a:pt x="16870210" y="3330003"/>
                  </a:lnTo>
                  <a:lnTo>
                    <a:pt x="16920566" y="3344811"/>
                  </a:lnTo>
                  <a:lnTo>
                    <a:pt x="16971531" y="3357499"/>
                  </a:lnTo>
                  <a:lnTo>
                    <a:pt x="17023042" y="3367773"/>
                  </a:lnTo>
                  <a:lnTo>
                    <a:pt x="17075061" y="3375355"/>
                  </a:lnTo>
                  <a:lnTo>
                    <a:pt x="17127538" y="3379927"/>
                  </a:lnTo>
                  <a:lnTo>
                    <a:pt x="17180002" y="3380854"/>
                  </a:lnTo>
                  <a:lnTo>
                    <a:pt x="17232364" y="3379647"/>
                  </a:lnTo>
                  <a:lnTo>
                    <a:pt x="17284535" y="3376231"/>
                  </a:lnTo>
                  <a:lnTo>
                    <a:pt x="17336415" y="3370542"/>
                  </a:lnTo>
                  <a:lnTo>
                    <a:pt x="17387939" y="3362502"/>
                  </a:lnTo>
                  <a:lnTo>
                    <a:pt x="17439018" y="3352012"/>
                  </a:lnTo>
                  <a:lnTo>
                    <a:pt x="17489551" y="3339007"/>
                  </a:lnTo>
                  <a:lnTo>
                    <a:pt x="17539424" y="3323958"/>
                  </a:lnTo>
                  <a:lnTo>
                    <a:pt x="17588472" y="3306521"/>
                  </a:lnTo>
                  <a:lnTo>
                    <a:pt x="17636605" y="3286785"/>
                  </a:lnTo>
                  <a:lnTo>
                    <a:pt x="17683722" y="3264801"/>
                  </a:lnTo>
                  <a:lnTo>
                    <a:pt x="17729746" y="3240671"/>
                  </a:lnTo>
                  <a:lnTo>
                    <a:pt x="17774565" y="3214433"/>
                  </a:lnTo>
                  <a:lnTo>
                    <a:pt x="17818088" y="3186176"/>
                  </a:lnTo>
                  <a:lnTo>
                    <a:pt x="17855235" y="3160064"/>
                  </a:lnTo>
                  <a:lnTo>
                    <a:pt x="17891240" y="3132467"/>
                  </a:lnTo>
                  <a:lnTo>
                    <a:pt x="17926266" y="3103626"/>
                  </a:lnTo>
                  <a:lnTo>
                    <a:pt x="17960467" y="3073831"/>
                  </a:lnTo>
                  <a:lnTo>
                    <a:pt x="17993437" y="3042678"/>
                  </a:lnTo>
                  <a:lnTo>
                    <a:pt x="18025314" y="3010446"/>
                  </a:lnTo>
                  <a:lnTo>
                    <a:pt x="18056251" y="2977311"/>
                  </a:lnTo>
                  <a:lnTo>
                    <a:pt x="18086388" y="2943466"/>
                  </a:lnTo>
                  <a:lnTo>
                    <a:pt x="18119535" y="2903651"/>
                  </a:lnTo>
                  <a:lnTo>
                    <a:pt x="18151463" y="2862872"/>
                  </a:lnTo>
                  <a:lnTo>
                    <a:pt x="18182209" y="2821203"/>
                  </a:lnTo>
                  <a:lnTo>
                    <a:pt x="18211838" y="2778722"/>
                  </a:lnTo>
                  <a:lnTo>
                    <a:pt x="18240413" y="2735516"/>
                  </a:lnTo>
                  <a:lnTo>
                    <a:pt x="18267972" y="2691663"/>
                  </a:lnTo>
                  <a:lnTo>
                    <a:pt x="18287988" y="2658249"/>
                  </a:lnTo>
                  <a:lnTo>
                    <a:pt x="18287988" y="2638006"/>
                  </a:lnTo>
                  <a:close/>
                </a:path>
              </a:pathLst>
            </a:custGeom>
            <a:solidFill>
              <a:srgbClr val="A5583C"/>
            </a:solidFill>
          </p:spPr>
          <p:txBody>
            <a:bodyPr wrap="square" lIns="0" tIns="0" rIns="0" bIns="0" rtlCol="0"/>
            <a:lstStyle/>
            <a:p>
              <a:endParaRPr/>
            </a:p>
          </p:txBody>
        </p:sp>
        <p:sp>
          <p:nvSpPr>
            <p:cNvPr id="6" name="object 6"/>
            <p:cNvSpPr/>
            <p:nvPr/>
          </p:nvSpPr>
          <p:spPr>
            <a:xfrm>
              <a:off x="15863383" y="7044708"/>
              <a:ext cx="2264410" cy="3242310"/>
            </a:xfrm>
            <a:custGeom>
              <a:avLst/>
              <a:gdLst/>
              <a:ahLst/>
              <a:cxnLst/>
              <a:rect l="l" t="t" r="r" b="b"/>
              <a:pathLst>
                <a:path w="2264409" h="3242309">
                  <a:moveTo>
                    <a:pt x="1588972" y="1757744"/>
                  </a:moveTo>
                  <a:lnTo>
                    <a:pt x="1474805" y="1757744"/>
                  </a:lnTo>
                  <a:lnTo>
                    <a:pt x="1474441" y="1715199"/>
                  </a:lnTo>
                  <a:lnTo>
                    <a:pt x="1476620" y="1597518"/>
                  </a:lnTo>
                  <a:lnTo>
                    <a:pt x="1486253" y="1419634"/>
                  </a:lnTo>
                  <a:lnTo>
                    <a:pt x="1508252" y="1196479"/>
                  </a:lnTo>
                  <a:lnTo>
                    <a:pt x="1514697" y="1153291"/>
                  </a:lnTo>
                  <a:lnTo>
                    <a:pt x="1523555" y="1107705"/>
                  </a:lnTo>
                  <a:lnTo>
                    <a:pt x="1534672" y="1060046"/>
                  </a:lnTo>
                  <a:lnTo>
                    <a:pt x="1547892" y="1010642"/>
                  </a:lnTo>
                  <a:lnTo>
                    <a:pt x="1563059" y="959817"/>
                  </a:lnTo>
                  <a:lnTo>
                    <a:pt x="1580018" y="907898"/>
                  </a:lnTo>
                  <a:lnTo>
                    <a:pt x="1598612" y="855212"/>
                  </a:lnTo>
                  <a:lnTo>
                    <a:pt x="1618687" y="802083"/>
                  </a:lnTo>
                  <a:lnTo>
                    <a:pt x="1640087" y="748838"/>
                  </a:lnTo>
                  <a:lnTo>
                    <a:pt x="1662656" y="695804"/>
                  </a:lnTo>
                  <a:lnTo>
                    <a:pt x="1686238" y="643305"/>
                  </a:lnTo>
                  <a:lnTo>
                    <a:pt x="1710679" y="591669"/>
                  </a:lnTo>
                  <a:lnTo>
                    <a:pt x="1735822" y="541221"/>
                  </a:lnTo>
                  <a:lnTo>
                    <a:pt x="1761539" y="492237"/>
                  </a:lnTo>
                  <a:lnTo>
                    <a:pt x="1787593" y="445193"/>
                  </a:lnTo>
                  <a:lnTo>
                    <a:pt x="1813909" y="400266"/>
                  </a:lnTo>
                  <a:lnTo>
                    <a:pt x="1840305" y="357831"/>
                  </a:lnTo>
                  <a:lnTo>
                    <a:pt x="1866626" y="318214"/>
                  </a:lnTo>
                  <a:lnTo>
                    <a:pt x="1892716" y="281741"/>
                  </a:lnTo>
                  <a:lnTo>
                    <a:pt x="1918419" y="248739"/>
                  </a:lnTo>
                  <a:lnTo>
                    <a:pt x="1943579" y="219533"/>
                  </a:lnTo>
                  <a:lnTo>
                    <a:pt x="1991650" y="173815"/>
                  </a:lnTo>
                  <a:lnTo>
                    <a:pt x="2107777" y="87460"/>
                  </a:lnTo>
                  <a:lnTo>
                    <a:pt x="2190358" y="34288"/>
                  </a:lnTo>
                  <a:lnTo>
                    <a:pt x="2239689" y="7426"/>
                  </a:lnTo>
                  <a:lnTo>
                    <a:pt x="2256068" y="0"/>
                  </a:lnTo>
                  <a:lnTo>
                    <a:pt x="2258819" y="46199"/>
                  </a:lnTo>
                  <a:lnTo>
                    <a:pt x="2263404" y="154379"/>
                  </a:lnTo>
                  <a:lnTo>
                    <a:pt x="2264321" y="278913"/>
                  </a:lnTo>
                  <a:lnTo>
                    <a:pt x="2256068" y="374176"/>
                  </a:lnTo>
                  <a:lnTo>
                    <a:pt x="2237816" y="443946"/>
                  </a:lnTo>
                  <a:lnTo>
                    <a:pt x="2224109" y="492287"/>
                  </a:lnTo>
                  <a:lnTo>
                    <a:pt x="2208379" y="546585"/>
                  </a:lnTo>
                  <a:lnTo>
                    <a:pt x="2191330" y="604831"/>
                  </a:lnTo>
                  <a:lnTo>
                    <a:pt x="2173720" y="664815"/>
                  </a:lnTo>
                  <a:lnTo>
                    <a:pt x="2156294" y="724377"/>
                  </a:lnTo>
                  <a:lnTo>
                    <a:pt x="2139799" y="781358"/>
                  </a:lnTo>
                  <a:lnTo>
                    <a:pt x="2124980" y="833598"/>
                  </a:lnTo>
                  <a:lnTo>
                    <a:pt x="2112581" y="878937"/>
                  </a:lnTo>
                  <a:lnTo>
                    <a:pt x="2096007" y="947826"/>
                  </a:lnTo>
                  <a:lnTo>
                    <a:pt x="2087371" y="987647"/>
                  </a:lnTo>
                  <a:lnTo>
                    <a:pt x="2077170" y="1032985"/>
                  </a:lnTo>
                  <a:lnTo>
                    <a:pt x="2065134" y="1082148"/>
                  </a:lnTo>
                  <a:lnTo>
                    <a:pt x="2050996" y="1133444"/>
                  </a:lnTo>
                  <a:lnTo>
                    <a:pt x="2034484" y="1185181"/>
                  </a:lnTo>
                  <a:lnTo>
                    <a:pt x="2015329" y="1235668"/>
                  </a:lnTo>
                  <a:lnTo>
                    <a:pt x="1993263" y="1283211"/>
                  </a:lnTo>
                  <a:lnTo>
                    <a:pt x="1968015" y="1326120"/>
                  </a:lnTo>
                  <a:lnTo>
                    <a:pt x="1939315" y="1362701"/>
                  </a:lnTo>
                  <a:lnTo>
                    <a:pt x="1906895" y="1391263"/>
                  </a:lnTo>
                  <a:lnTo>
                    <a:pt x="1870485" y="1410114"/>
                  </a:lnTo>
                  <a:lnTo>
                    <a:pt x="1760561" y="1459938"/>
                  </a:lnTo>
                  <a:lnTo>
                    <a:pt x="1668859" y="1517168"/>
                  </a:lnTo>
                  <a:lnTo>
                    <a:pt x="1606028" y="1564326"/>
                  </a:lnTo>
                  <a:lnTo>
                    <a:pt x="1582718" y="1583929"/>
                  </a:lnTo>
                  <a:lnTo>
                    <a:pt x="1588972" y="1757744"/>
                  </a:lnTo>
                  <a:close/>
                </a:path>
                <a:path w="2264409" h="3242309">
                  <a:moveTo>
                    <a:pt x="1092930" y="1677473"/>
                  </a:moveTo>
                  <a:lnTo>
                    <a:pt x="881769" y="1672693"/>
                  </a:lnTo>
                  <a:lnTo>
                    <a:pt x="700485" y="1645871"/>
                  </a:lnTo>
                  <a:lnTo>
                    <a:pt x="647069" y="1628021"/>
                  </a:lnTo>
                  <a:lnTo>
                    <a:pt x="601210" y="1607821"/>
                  </a:lnTo>
                  <a:lnTo>
                    <a:pt x="561266" y="1585231"/>
                  </a:lnTo>
                  <a:lnTo>
                    <a:pt x="525593" y="1560214"/>
                  </a:lnTo>
                  <a:lnTo>
                    <a:pt x="492548" y="1532733"/>
                  </a:lnTo>
                  <a:lnTo>
                    <a:pt x="460487" y="1502748"/>
                  </a:lnTo>
                  <a:lnTo>
                    <a:pt x="392746" y="1435118"/>
                  </a:lnTo>
                  <a:lnTo>
                    <a:pt x="353779" y="1397397"/>
                  </a:lnTo>
                  <a:lnTo>
                    <a:pt x="309223" y="1357021"/>
                  </a:lnTo>
                  <a:lnTo>
                    <a:pt x="266034" y="1320044"/>
                  </a:lnTo>
                  <a:lnTo>
                    <a:pt x="183674" y="1250444"/>
                  </a:lnTo>
                  <a:lnTo>
                    <a:pt x="145760" y="1216945"/>
                  </a:lnTo>
                  <a:lnTo>
                    <a:pt x="110861" y="1183729"/>
                  </a:lnTo>
                  <a:lnTo>
                    <a:pt x="79606" y="1150355"/>
                  </a:lnTo>
                  <a:lnTo>
                    <a:pt x="52624" y="1116386"/>
                  </a:lnTo>
                  <a:lnTo>
                    <a:pt x="30544" y="1081383"/>
                  </a:lnTo>
                  <a:lnTo>
                    <a:pt x="13994" y="1044906"/>
                  </a:lnTo>
                  <a:lnTo>
                    <a:pt x="3603" y="1006518"/>
                  </a:lnTo>
                  <a:lnTo>
                    <a:pt x="0" y="965779"/>
                  </a:lnTo>
                  <a:lnTo>
                    <a:pt x="5394" y="951649"/>
                  </a:lnTo>
                  <a:lnTo>
                    <a:pt x="45428" y="930627"/>
                  </a:lnTo>
                  <a:lnTo>
                    <a:pt x="117505" y="918680"/>
                  </a:lnTo>
                  <a:lnTo>
                    <a:pt x="162955" y="915894"/>
                  </a:lnTo>
                  <a:lnTo>
                    <a:pt x="213290" y="915117"/>
                  </a:lnTo>
                  <a:lnTo>
                    <a:pt x="267469" y="916262"/>
                  </a:lnTo>
                  <a:lnTo>
                    <a:pt x="324447" y="919244"/>
                  </a:lnTo>
                  <a:lnTo>
                    <a:pt x="383185" y="923976"/>
                  </a:lnTo>
                  <a:lnTo>
                    <a:pt x="442640" y="930371"/>
                  </a:lnTo>
                  <a:lnTo>
                    <a:pt x="501769" y="938343"/>
                  </a:lnTo>
                  <a:lnTo>
                    <a:pt x="559634" y="947826"/>
                  </a:lnTo>
                  <a:lnTo>
                    <a:pt x="614883" y="958672"/>
                  </a:lnTo>
                  <a:lnTo>
                    <a:pt x="666784" y="970856"/>
                  </a:lnTo>
                  <a:lnTo>
                    <a:pt x="714192" y="984271"/>
                  </a:lnTo>
                  <a:lnTo>
                    <a:pt x="756064" y="998830"/>
                  </a:lnTo>
                  <a:lnTo>
                    <a:pt x="791359" y="1014447"/>
                  </a:lnTo>
                  <a:lnTo>
                    <a:pt x="948705" y="1093150"/>
                  </a:lnTo>
                  <a:lnTo>
                    <a:pt x="989654" y="1115198"/>
                  </a:lnTo>
                  <a:lnTo>
                    <a:pt x="1026724" y="1137538"/>
                  </a:lnTo>
                  <a:lnTo>
                    <a:pt x="1061035" y="1161599"/>
                  </a:lnTo>
                  <a:lnTo>
                    <a:pt x="1093711" y="1188813"/>
                  </a:lnTo>
                  <a:lnTo>
                    <a:pt x="1125872" y="1220610"/>
                  </a:lnTo>
                  <a:lnTo>
                    <a:pt x="1158641" y="1258421"/>
                  </a:lnTo>
                  <a:lnTo>
                    <a:pt x="1195156" y="1303983"/>
                  </a:lnTo>
                  <a:lnTo>
                    <a:pt x="1229379" y="1347738"/>
                  </a:lnTo>
                  <a:lnTo>
                    <a:pt x="1261206" y="1389656"/>
                  </a:lnTo>
                  <a:lnTo>
                    <a:pt x="1290534" y="1429708"/>
                  </a:lnTo>
                  <a:lnTo>
                    <a:pt x="1317258" y="1467863"/>
                  </a:lnTo>
                  <a:lnTo>
                    <a:pt x="1341275" y="1504093"/>
                  </a:lnTo>
                  <a:lnTo>
                    <a:pt x="1362483" y="1538367"/>
                  </a:lnTo>
                  <a:lnTo>
                    <a:pt x="1414637" y="1635086"/>
                  </a:lnTo>
                  <a:lnTo>
                    <a:pt x="1430770" y="1667360"/>
                  </a:lnTo>
                  <a:lnTo>
                    <a:pt x="1341019" y="1667360"/>
                  </a:lnTo>
                  <a:lnTo>
                    <a:pt x="1268003" y="1671824"/>
                  </a:lnTo>
                  <a:lnTo>
                    <a:pt x="1092930" y="1677473"/>
                  </a:lnTo>
                  <a:close/>
                </a:path>
                <a:path w="2264409" h="3242309">
                  <a:moveTo>
                    <a:pt x="1717277" y="3242291"/>
                  </a:moveTo>
                  <a:lnTo>
                    <a:pt x="1596240" y="3242291"/>
                  </a:lnTo>
                  <a:lnTo>
                    <a:pt x="1575776" y="3088852"/>
                  </a:lnTo>
                  <a:lnTo>
                    <a:pt x="1570245" y="2954264"/>
                  </a:lnTo>
                  <a:lnTo>
                    <a:pt x="1566074" y="2814698"/>
                  </a:lnTo>
                  <a:lnTo>
                    <a:pt x="1563441" y="2705234"/>
                  </a:lnTo>
                  <a:lnTo>
                    <a:pt x="1562524" y="2660951"/>
                  </a:lnTo>
                  <a:lnTo>
                    <a:pt x="1430631" y="2604066"/>
                  </a:lnTo>
                  <a:lnTo>
                    <a:pt x="1396389" y="2584323"/>
                  </a:lnTo>
                  <a:lnTo>
                    <a:pt x="1360325" y="2554625"/>
                  </a:lnTo>
                  <a:lnTo>
                    <a:pt x="1326820" y="2517553"/>
                  </a:lnTo>
                  <a:lnTo>
                    <a:pt x="1300257" y="2475688"/>
                  </a:lnTo>
                  <a:lnTo>
                    <a:pt x="1285018" y="2431611"/>
                  </a:lnTo>
                  <a:lnTo>
                    <a:pt x="1285485" y="2387903"/>
                  </a:lnTo>
                  <a:lnTo>
                    <a:pt x="1295785" y="2349171"/>
                  </a:lnTo>
                  <a:lnTo>
                    <a:pt x="1310312" y="2307984"/>
                  </a:lnTo>
                  <a:lnTo>
                    <a:pt x="1329664" y="2267151"/>
                  </a:lnTo>
                  <a:lnTo>
                    <a:pt x="1354435" y="2229480"/>
                  </a:lnTo>
                  <a:lnTo>
                    <a:pt x="1385223" y="2197780"/>
                  </a:lnTo>
                  <a:lnTo>
                    <a:pt x="1422624" y="2174858"/>
                  </a:lnTo>
                  <a:lnTo>
                    <a:pt x="1467233" y="2163524"/>
                  </a:lnTo>
                  <a:lnTo>
                    <a:pt x="1537912" y="2152779"/>
                  </a:lnTo>
                  <a:lnTo>
                    <a:pt x="1522451" y="2109443"/>
                  </a:lnTo>
                  <a:lnTo>
                    <a:pt x="1486165" y="2009934"/>
                  </a:lnTo>
                  <a:lnTo>
                    <a:pt x="1444199" y="1899996"/>
                  </a:lnTo>
                  <a:lnTo>
                    <a:pt x="1411699" y="1825374"/>
                  </a:lnTo>
                  <a:lnTo>
                    <a:pt x="1387876" y="1777219"/>
                  </a:lnTo>
                  <a:lnTo>
                    <a:pt x="1365000" y="1725509"/>
                  </a:lnTo>
                  <a:lnTo>
                    <a:pt x="1347803" y="1684228"/>
                  </a:lnTo>
                  <a:lnTo>
                    <a:pt x="1341019" y="1667360"/>
                  </a:lnTo>
                  <a:lnTo>
                    <a:pt x="1430770" y="1667360"/>
                  </a:lnTo>
                  <a:lnTo>
                    <a:pt x="1444830" y="1695487"/>
                  </a:lnTo>
                  <a:lnTo>
                    <a:pt x="1466503" y="1740244"/>
                  </a:lnTo>
                  <a:lnTo>
                    <a:pt x="1474805" y="1757744"/>
                  </a:lnTo>
                  <a:lnTo>
                    <a:pt x="1588972" y="1757744"/>
                  </a:lnTo>
                  <a:lnTo>
                    <a:pt x="1602912" y="2145194"/>
                  </a:lnTo>
                  <a:lnTo>
                    <a:pt x="2138410" y="2145194"/>
                  </a:lnTo>
                  <a:lnTo>
                    <a:pt x="2150241" y="2164175"/>
                  </a:lnTo>
                  <a:lnTo>
                    <a:pt x="2166693" y="2199156"/>
                  </a:lnTo>
                  <a:lnTo>
                    <a:pt x="2180593" y="2239462"/>
                  </a:lnTo>
                  <a:lnTo>
                    <a:pt x="2191594" y="2285368"/>
                  </a:lnTo>
                  <a:lnTo>
                    <a:pt x="2199346" y="2337150"/>
                  </a:lnTo>
                  <a:lnTo>
                    <a:pt x="2203502" y="2395083"/>
                  </a:lnTo>
                  <a:lnTo>
                    <a:pt x="2203712" y="2459441"/>
                  </a:lnTo>
                  <a:lnTo>
                    <a:pt x="2199628" y="2530499"/>
                  </a:lnTo>
                  <a:lnTo>
                    <a:pt x="2190902" y="2608533"/>
                  </a:lnTo>
                  <a:lnTo>
                    <a:pt x="2177184" y="2693818"/>
                  </a:lnTo>
                  <a:lnTo>
                    <a:pt x="1629417" y="2693818"/>
                  </a:lnTo>
                  <a:lnTo>
                    <a:pt x="1717277" y="3242291"/>
                  </a:lnTo>
                  <a:close/>
                </a:path>
                <a:path w="2264409" h="3242309">
                  <a:moveTo>
                    <a:pt x="2138410" y="2145194"/>
                  </a:moveTo>
                  <a:lnTo>
                    <a:pt x="1602912" y="2145194"/>
                  </a:lnTo>
                  <a:lnTo>
                    <a:pt x="1615632" y="2143169"/>
                  </a:lnTo>
                  <a:lnTo>
                    <a:pt x="1647402" y="2137056"/>
                  </a:lnTo>
                  <a:lnTo>
                    <a:pt x="1688639" y="2126795"/>
                  </a:lnTo>
                  <a:lnTo>
                    <a:pt x="1729757" y="2112327"/>
                  </a:lnTo>
                  <a:lnTo>
                    <a:pt x="1779182" y="2089061"/>
                  </a:lnTo>
                  <a:lnTo>
                    <a:pt x="1818878" y="2068832"/>
                  </a:lnTo>
                  <a:lnTo>
                    <a:pt x="1854472" y="2052993"/>
                  </a:lnTo>
                  <a:lnTo>
                    <a:pt x="1891591" y="2042895"/>
                  </a:lnTo>
                  <a:lnTo>
                    <a:pt x="1935862" y="2039889"/>
                  </a:lnTo>
                  <a:lnTo>
                    <a:pt x="1992912" y="2045329"/>
                  </a:lnTo>
                  <a:lnTo>
                    <a:pt x="2041908" y="2059532"/>
                  </a:lnTo>
                  <a:lnTo>
                    <a:pt x="2089062" y="2088437"/>
                  </a:lnTo>
                  <a:lnTo>
                    <a:pt x="2131586" y="2134245"/>
                  </a:lnTo>
                  <a:lnTo>
                    <a:pt x="2138410" y="2145194"/>
                  </a:lnTo>
                  <a:close/>
                </a:path>
                <a:path w="2264409" h="3242309">
                  <a:moveTo>
                    <a:pt x="1875543" y="2738881"/>
                  </a:moveTo>
                  <a:lnTo>
                    <a:pt x="1629417" y="2693818"/>
                  </a:lnTo>
                  <a:lnTo>
                    <a:pt x="2177184" y="2693818"/>
                  </a:lnTo>
                  <a:lnTo>
                    <a:pt x="2145108" y="2708839"/>
                  </a:lnTo>
                  <a:lnTo>
                    <a:pt x="2046001" y="2733874"/>
                  </a:lnTo>
                  <a:lnTo>
                    <a:pt x="1875543" y="2738881"/>
                  </a:lnTo>
                  <a:close/>
                </a:path>
              </a:pathLst>
            </a:custGeom>
            <a:solidFill>
              <a:srgbClr val="C79D8A"/>
            </a:solidFill>
          </p:spPr>
          <p:txBody>
            <a:bodyPr wrap="square" lIns="0" tIns="0" rIns="0" bIns="0" rtlCol="0"/>
            <a:lstStyle/>
            <a:p>
              <a:endParaRPr/>
            </a:p>
          </p:txBody>
        </p:sp>
        <p:pic>
          <p:nvPicPr>
            <p:cNvPr id="7" name="object 7"/>
            <p:cNvPicPr/>
            <p:nvPr/>
          </p:nvPicPr>
          <p:blipFill>
            <a:blip r:embed="rId2" cstate="print"/>
            <a:stretch>
              <a:fillRect/>
            </a:stretch>
          </p:blipFill>
          <p:spPr>
            <a:xfrm>
              <a:off x="13920765" y="0"/>
              <a:ext cx="4367233" cy="1828799"/>
            </a:xfrm>
            <a:prstGeom prst="rect">
              <a:avLst/>
            </a:prstGeom>
          </p:spPr>
        </p:pic>
      </p:grpSp>
      <p:graphicFrame>
        <p:nvGraphicFramePr>
          <p:cNvPr id="8" name="Table 7">
            <a:extLst>
              <a:ext uri="{FF2B5EF4-FFF2-40B4-BE49-F238E27FC236}">
                <a16:creationId xmlns:a16="http://schemas.microsoft.com/office/drawing/2014/main" id="{7B2D1467-58C5-421B-8A57-5A5DA77F324C}"/>
              </a:ext>
            </a:extLst>
          </p:cNvPr>
          <p:cNvGraphicFramePr>
            <a:graphicFrameLocks noGrp="1"/>
          </p:cNvGraphicFramePr>
          <p:nvPr>
            <p:extLst>
              <p:ext uri="{D42A27DB-BD31-4B8C-83A1-F6EECF244321}">
                <p14:modId xmlns:p14="http://schemas.microsoft.com/office/powerpoint/2010/main" val="15601338"/>
              </p:ext>
            </p:extLst>
          </p:nvPr>
        </p:nvGraphicFramePr>
        <p:xfrm>
          <a:off x="629434" y="2324100"/>
          <a:ext cx="16366154" cy="7769992"/>
        </p:xfrm>
        <a:graphic>
          <a:graphicData uri="http://schemas.openxmlformats.org/drawingml/2006/table">
            <a:tbl>
              <a:tblPr firstRow="1" bandRow="1">
                <a:tableStyleId>{5C22544A-7EE6-4342-B048-85BDC9FD1C3A}</a:tableStyleId>
              </a:tblPr>
              <a:tblGrid>
                <a:gridCol w="1031663">
                  <a:extLst>
                    <a:ext uri="{9D8B030D-6E8A-4147-A177-3AD203B41FA5}">
                      <a16:colId xmlns:a16="http://schemas.microsoft.com/office/drawing/2014/main" val="40016249"/>
                    </a:ext>
                  </a:extLst>
                </a:gridCol>
                <a:gridCol w="4528925">
                  <a:extLst>
                    <a:ext uri="{9D8B030D-6E8A-4147-A177-3AD203B41FA5}">
                      <a16:colId xmlns:a16="http://schemas.microsoft.com/office/drawing/2014/main" val="6537037"/>
                    </a:ext>
                  </a:extLst>
                </a:gridCol>
                <a:gridCol w="3516190">
                  <a:extLst>
                    <a:ext uri="{9D8B030D-6E8A-4147-A177-3AD203B41FA5}">
                      <a16:colId xmlns:a16="http://schemas.microsoft.com/office/drawing/2014/main" val="3132846332"/>
                    </a:ext>
                  </a:extLst>
                </a:gridCol>
                <a:gridCol w="2429792">
                  <a:extLst>
                    <a:ext uri="{9D8B030D-6E8A-4147-A177-3AD203B41FA5}">
                      <a16:colId xmlns:a16="http://schemas.microsoft.com/office/drawing/2014/main" val="1808359342"/>
                    </a:ext>
                  </a:extLst>
                </a:gridCol>
                <a:gridCol w="2429792">
                  <a:extLst>
                    <a:ext uri="{9D8B030D-6E8A-4147-A177-3AD203B41FA5}">
                      <a16:colId xmlns:a16="http://schemas.microsoft.com/office/drawing/2014/main" val="2994613870"/>
                    </a:ext>
                  </a:extLst>
                </a:gridCol>
                <a:gridCol w="2429792">
                  <a:extLst>
                    <a:ext uri="{9D8B030D-6E8A-4147-A177-3AD203B41FA5}">
                      <a16:colId xmlns:a16="http://schemas.microsoft.com/office/drawing/2014/main" val="3695983036"/>
                    </a:ext>
                  </a:extLst>
                </a:gridCol>
              </a:tblGrid>
              <a:tr h="942472">
                <a:tc>
                  <a:txBody>
                    <a:bodyPr/>
                    <a:lstStyle/>
                    <a:p>
                      <a:pPr>
                        <a:buNone/>
                      </a:pPr>
                      <a:endParaRPr lang="en-IN" altLang="en-US" sz="1800" b="1" dirty="0">
                        <a:solidFill>
                          <a:schemeClr val="tx1"/>
                        </a:solidFill>
                        <a:latin typeface="Arial" panose="020B0604020202020204" pitchFamily="34" charset="0"/>
                        <a:cs typeface="Arial" panose="020B0604020202020204" pitchFamily="34" charset="0"/>
                      </a:endParaRPr>
                    </a:p>
                    <a:p>
                      <a:pPr>
                        <a:buNone/>
                      </a:pPr>
                      <a:r>
                        <a:rPr lang="en-IN" altLang="en-US" sz="1800" b="1" dirty="0">
                          <a:solidFill>
                            <a:schemeClr val="tx1"/>
                          </a:solidFill>
                          <a:latin typeface="Arial" panose="020B0604020202020204" pitchFamily="34" charset="0"/>
                          <a:cs typeface="Arial" panose="020B0604020202020204" pitchFamily="34" charset="0"/>
                        </a:rPr>
                        <a:t>S.NO</a:t>
                      </a:r>
                    </a:p>
                  </a:txBody>
                  <a:tcPr/>
                </a:tc>
                <a:tc>
                  <a:txBody>
                    <a:bodyPr/>
                    <a:lstStyle/>
                    <a:p>
                      <a:pPr>
                        <a:buNone/>
                      </a:pPr>
                      <a:r>
                        <a:rPr lang="en-IN" altLang="en-US" sz="1800" b="1" dirty="0">
                          <a:solidFill>
                            <a:schemeClr val="tx1"/>
                          </a:solidFill>
                          <a:latin typeface="Arial" panose="020B0604020202020204" pitchFamily="34" charset="0"/>
                          <a:cs typeface="Arial" panose="020B0604020202020204" pitchFamily="34" charset="0"/>
                        </a:rPr>
                        <a:t>                       </a:t>
                      </a:r>
                    </a:p>
                    <a:p>
                      <a:pPr>
                        <a:buNone/>
                      </a:pPr>
                      <a:r>
                        <a:rPr lang="en-IN" altLang="en-US" sz="1800" b="1" dirty="0">
                          <a:solidFill>
                            <a:schemeClr val="tx1"/>
                          </a:solidFill>
                          <a:latin typeface="Arial" panose="020B0604020202020204" pitchFamily="34" charset="0"/>
                          <a:cs typeface="Arial" panose="020B0604020202020204" pitchFamily="34" charset="0"/>
                        </a:rPr>
                        <a:t>                         TITLE</a:t>
                      </a:r>
                    </a:p>
                  </a:txBody>
                  <a:tcPr/>
                </a:tc>
                <a:tc>
                  <a:txBody>
                    <a:bodyPr/>
                    <a:lstStyle/>
                    <a:p>
                      <a:pPr>
                        <a:buNone/>
                      </a:pPr>
                      <a:endParaRPr lang="en-IN" sz="1800" b="1" dirty="0">
                        <a:solidFill>
                          <a:schemeClr val="tx1"/>
                        </a:solidFill>
                        <a:latin typeface="Arial" panose="020B0604020202020204" pitchFamily="34" charset="0"/>
                        <a:cs typeface="Arial" panose="020B0604020202020204" pitchFamily="34" charset="0"/>
                        <a:sym typeface="+mn-ea"/>
                      </a:endParaRPr>
                    </a:p>
                    <a:p>
                      <a:pPr algn="l">
                        <a:buNone/>
                      </a:pPr>
                      <a:r>
                        <a:rPr lang="en-IN" sz="1800" b="1" dirty="0">
                          <a:solidFill>
                            <a:schemeClr val="tx1"/>
                          </a:solidFill>
                          <a:latin typeface="Arial" panose="020B0604020202020204" pitchFamily="34" charset="0"/>
                          <a:cs typeface="Arial" panose="020B0604020202020204" pitchFamily="34" charset="0"/>
                          <a:sym typeface="+mn-ea"/>
                        </a:rPr>
                        <a:t>               Author</a:t>
                      </a:r>
                      <a:endParaRPr lang="en-US" sz="1800" b="1" dirty="0">
                        <a:solidFill>
                          <a:schemeClr val="tx1"/>
                        </a:solidFill>
                        <a:latin typeface="Arial" panose="020B0604020202020204" pitchFamily="34" charset="0"/>
                        <a:cs typeface="Arial" panose="020B0604020202020204" pitchFamily="34" charset="0"/>
                      </a:endParaRPr>
                    </a:p>
                  </a:txBody>
                  <a:tcPr/>
                </a:tc>
                <a:tc>
                  <a:txBody>
                    <a:bodyPr/>
                    <a:lstStyle/>
                    <a:p>
                      <a:pPr>
                        <a:buNone/>
                      </a:pPr>
                      <a:r>
                        <a:rPr lang="en-IN" sz="1800" b="1" dirty="0">
                          <a:solidFill>
                            <a:schemeClr val="tx1"/>
                          </a:solidFill>
                          <a:latin typeface="Arial" panose="020B0604020202020204" pitchFamily="34" charset="0"/>
                          <a:cs typeface="Arial" panose="020B0604020202020204" pitchFamily="34" charset="0"/>
                          <a:sym typeface="+mn-ea"/>
                        </a:rPr>
                        <a:t>     </a:t>
                      </a:r>
                    </a:p>
                    <a:p>
                      <a:pPr>
                        <a:buNone/>
                      </a:pPr>
                      <a:r>
                        <a:rPr lang="en-IN" sz="1800" b="1" dirty="0">
                          <a:solidFill>
                            <a:schemeClr val="tx1"/>
                          </a:solidFill>
                          <a:latin typeface="Arial" panose="020B0604020202020204" pitchFamily="34" charset="0"/>
                          <a:cs typeface="Arial" panose="020B0604020202020204" pitchFamily="34" charset="0"/>
                          <a:sym typeface="+mn-ea"/>
                        </a:rPr>
                        <a:t> Published on</a:t>
                      </a:r>
                      <a:endParaRPr lang="en-IN" sz="1800" b="1" dirty="0">
                        <a:solidFill>
                          <a:schemeClr val="tx1"/>
                        </a:solidFill>
                        <a:latin typeface="Arial" panose="020B0604020202020204" pitchFamily="34" charset="0"/>
                        <a:cs typeface="Arial" panose="020B0604020202020204" pitchFamily="34" charset="0"/>
                      </a:endParaRPr>
                    </a:p>
                    <a:p>
                      <a:pPr>
                        <a:buNone/>
                      </a:pPr>
                      <a:endParaRPr lang="en-US" sz="1800" b="1" dirty="0">
                        <a:solidFill>
                          <a:schemeClr val="tx1"/>
                        </a:solidFill>
                        <a:latin typeface="Arial" panose="020B0604020202020204" pitchFamily="34" charset="0"/>
                        <a:cs typeface="Arial" panose="020B0604020202020204" pitchFamily="34" charset="0"/>
                      </a:endParaRPr>
                    </a:p>
                  </a:txBody>
                  <a:tcPr/>
                </a:tc>
                <a:tc>
                  <a:txBody>
                    <a:bodyPr/>
                    <a:lstStyle/>
                    <a:p>
                      <a:pPr algn="ctr">
                        <a:buNone/>
                      </a:pPr>
                      <a:endParaRPr lang="en-US" sz="1800" b="1" dirty="0">
                        <a:solidFill>
                          <a:schemeClr val="tx1"/>
                        </a:solidFill>
                        <a:latin typeface="Arial" panose="020B0604020202020204" pitchFamily="34" charset="0"/>
                        <a:cs typeface="Arial" panose="020B0604020202020204" pitchFamily="34" charset="0"/>
                      </a:endParaRPr>
                    </a:p>
                    <a:p>
                      <a:pPr algn="ctr">
                        <a:buNone/>
                      </a:pPr>
                      <a:r>
                        <a:rPr lang="en-US" sz="1800" b="1" dirty="0">
                          <a:solidFill>
                            <a:schemeClr val="tx1"/>
                          </a:solidFill>
                          <a:latin typeface="Arial" panose="020B0604020202020204" pitchFamily="34" charset="0"/>
                          <a:cs typeface="Arial" panose="020B0604020202020204" pitchFamily="34" charset="0"/>
                        </a:rPr>
                        <a:t>Pro’s</a:t>
                      </a:r>
                    </a:p>
                  </a:txBody>
                  <a:tcPr/>
                </a:tc>
                <a:tc>
                  <a:txBody>
                    <a:bodyPr/>
                    <a:lstStyle/>
                    <a:p>
                      <a:pPr algn="ctr">
                        <a:buNone/>
                      </a:pPr>
                      <a:endParaRPr lang="en-US" sz="1800" b="1" dirty="0">
                        <a:solidFill>
                          <a:schemeClr val="tx1"/>
                        </a:solidFill>
                        <a:latin typeface="Arial" panose="020B0604020202020204" pitchFamily="34" charset="0"/>
                        <a:cs typeface="Arial" panose="020B0604020202020204" pitchFamily="34" charset="0"/>
                      </a:endParaRPr>
                    </a:p>
                    <a:p>
                      <a:pPr algn="ctr">
                        <a:buNone/>
                      </a:pPr>
                      <a:r>
                        <a:rPr lang="en-US" sz="1800" b="1" dirty="0">
                          <a:solidFill>
                            <a:schemeClr val="tx1"/>
                          </a:solidFill>
                          <a:latin typeface="Arial" panose="020B0604020202020204" pitchFamily="34" charset="0"/>
                          <a:cs typeface="Arial" panose="020B0604020202020204" pitchFamily="34" charset="0"/>
                        </a:rPr>
                        <a:t>Con’s</a:t>
                      </a:r>
                    </a:p>
                  </a:txBody>
                  <a:tcPr/>
                </a:tc>
                <a:extLst>
                  <a:ext uri="{0D108BD9-81ED-4DB2-BD59-A6C34878D82A}">
                    <a16:rowId xmlns:a16="http://schemas.microsoft.com/office/drawing/2014/main" val="825354897"/>
                  </a:ext>
                </a:extLst>
              </a:tr>
              <a:tr h="1678969">
                <a:tc>
                  <a:txBody>
                    <a:bodyPr/>
                    <a:lstStyle/>
                    <a:p>
                      <a:pPr>
                        <a:buNone/>
                      </a:pPr>
                      <a:r>
                        <a:rPr lang="en-IN" altLang="en-US" sz="1800" b="1" dirty="0">
                          <a:latin typeface="Arial" panose="020B0604020202020204" pitchFamily="34" charset="0"/>
                          <a:cs typeface="Arial" panose="020B0604020202020204" pitchFamily="34" charset="0"/>
                        </a:rPr>
                        <a:t>1</a:t>
                      </a:r>
                    </a:p>
                  </a:txBody>
                  <a:tcPr/>
                </a:tc>
                <a:tc>
                  <a:txBody>
                    <a:bodyPr/>
                    <a:lstStyle/>
                    <a:p>
                      <a:pPr>
                        <a:buNone/>
                      </a:pPr>
                      <a:r>
                        <a:rPr lang="en-US" sz="1800" b="1" dirty="0">
                          <a:effectLst/>
                          <a:latin typeface="Arial" panose="020B0604020202020204" pitchFamily="34" charset="0"/>
                          <a:cs typeface="Arial" panose="020B0604020202020204" pitchFamily="34" charset="0"/>
                          <a:sym typeface="+mn-ea"/>
                        </a:rPr>
                        <a:t>Image Processing Technique for the Detection of Alberseem Leaves Diseases Based on Soft Computing</a:t>
                      </a:r>
                    </a:p>
                  </a:txBody>
                  <a:tcPr/>
                </a:tc>
                <a:tc>
                  <a:txBody>
                    <a:bodyPr/>
                    <a:lstStyle/>
                    <a:p>
                      <a:pPr>
                        <a:buNone/>
                      </a:pPr>
                      <a:r>
                        <a:rPr lang="en-IN" sz="1800" b="1" dirty="0">
                          <a:latin typeface="Arial" panose="020B0604020202020204" pitchFamily="34" charset="0"/>
                          <a:cs typeface="Arial" panose="020B0604020202020204" pitchFamily="34" charset="0"/>
                          <a:sym typeface="+mn-ea"/>
                        </a:rPr>
                        <a:t>  Eimad Abdu Abusham</a:t>
                      </a:r>
                    </a:p>
                  </a:txBody>
                  <a:tcPr/>
                </a:tc>
                <a:tc>
                  <a:txBody>
                    <a:bodyPr/>
                    <a:lstStyle/>
                    <a:p>
                      <a:pPr>
                        <a:buNone/>
                      </a:pPr>
                      <a:r>
                        <a:rPr lang="en-IN" altLang="en-US" sz="1800" b="1" dirty="0">
                          <a:latin typeface="Arial" panose="020B0604020202020204" pitchFamily="34" charset="0"/>
                          <a:cs typeface="Arial" panose="020B0604020202020204" pitchFamily="34" charset="0"/>
                        </a:rPr>
                        <a:t>   April , 2021 </a:t>
                      </a:r>
                    </a:p>
                  </a:txBody>
                  <a:tcPr/>
                </a:tc>
                <a:tc>
                  <a:txBody>
                    <a:bodyPr/>
                    <a:lstStyle/>
                    <a:p>
                      <a:pPr>
                        <a:buNone/>
                      </a:pPr>
                      <a:r>
                        <a:rPr lang="en-US" altLang="en-US" sz="1400" b="1" dirty="0">
                          <a:latin typeface="Arial" panose="020B0604020202020204" pitchFamily="34" charset="0"/>
                          <a:cs typeface="Arial" panose="020B0604020202020204" pitchFamily="34" charset="0"/>
                        </a:rPr>
                        <a:t>The SVM-</a:t>
                      </a:r>
                      <a:r>
                        <a:rPr lang="en-IN" sz="1400" b="1" i="0" dirty="0">
                          <a:solidFill>
                            <a:schemeClr val="dk1"/>
                          </a:solidFill>
                          <a:effectLst/>
                          <a:latin typeface="Arial" panose="020B0604020202020204" pitchFamily="34" charset="0"/>
                          <a:ea typeface="+mn-ea"/>
                          <a:cs typeface="Arial" panose="020B0604020202020204" pitchFamily="34" charset="0"/>
                        </a:rPr>
                        <a:t>Support Vector Machine Classifier techniques is used in this </a:t>
                      </a:r>
                      <a:r>
                        <a:rPr lang="en-US" sz="1400" b="1" i="0" dirty="0">
                          <a:solidFill>
                            <a:schemeClr val="dk1"/>
                          </a:solidFill>
                          <a:effectLst/>
                          <a:latin typeface="Arial" panose="020B0604020202020204" pitchFamily="34" charset="0"/>
                          <a:ea typeface="+mn-ea"/>
                          <a:cs typeface="Arial" panose="020B0604020202020204" pitchFamily="34" charset="0"/>
                        </a:rPr>
                        <a:t>Prediction accuracy is high and having robust working when training example have error in them.</a:t>
                      </a:r>
                      <a:endParaRPr lang="en-IN" altLang="en-US" sz="1400" b="1" dirty="0">
                        <a:latin typeface="Arial" panose="020B0604020202020204" pitchFamily="34" charset="0"/>
                        <a:cs typeface="Arial" panose="020B0604020202020204" pitchFamily="34"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en-US" sz="1800" b="1" dirty="0">
                          <a:latin typeface="Arial" panose="020B0604020202020204" pitchFamily="34" charset="0"/>
                          <a:cs typeface="Arial" panose="020B0604020202020204" pitchFamily="34" charset="0"/>
                        </a:rPr>
                        <a:t>This techniques </a:t>
                      </a:r>
                      <a:r>
                        <a:rPr lang="en-IN" b="1" i="0" dirty="0">
                          <a:solidFill>
                            <a:schemeClr val="dk1"/>
                          </a:solidFill>
                          <a:effectLst/>
                          <a:latin typeface="Arial" panose="020B0604020202020204" pitchFamily="34" charset="0"/>
                          <a:ea typeface="+mn-ea"/>
                          <a:cs typeface="Arial" panose="020B0604020202020204" pitchFamily="34" charset="0"/>
                        </a:rPr>
                        <a:t>Require long training time</a:t>
                      </a:r>
                    </a:p>
                    <a:p>
                      <a:pPr>
                        <a:buNone/>
                      </a:pPr>
                      <a:endParaRPr lang="en-IN" altLang="en-US" sz="1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02763768"/>
                  </a:ext>
                </a:extLst>
              </a:tr>
              <a:tr h="1365941">
                <a:tc>
                  <a:txBody>
                    <a:bodyPr/>
                    <a:lstStyle/>
                    <a:p>
                      <a:pPr>
                        <a:buNone/>
                      </a:pPr>
                      <a:r>
                        <a:rPr lang="en-IN" altLang="en-US" sz="1800" b="1" dirty="0">
                          <a:latin typeface="Arial" panose="020B0604020202020204" pitchFamily="34" charset="0"/>
                          <a:cs typeface="Arial" panose="020B0604020202020204" pitchFamily="34" charset="0"/>
                        </a:rPr>
                        <a:t>2</a:t>
                      </a:r>
                    </a:p>
                  </a:txBody>
                  <a:tcPr/>
                </a:tc>
                <a:tc>
                  <a:txBody>
                    <a:bodyPr/>
                    <a:lstStyle/>
                    <a:p>
                      <a:pPr>
                        <a:buNone/>
                      </a:pPr>
                      <a:r>
                        <a:rPr lang="en-US" sz="1800" b="1" dirty="0">
                          <a:effectLst/>
                          <a:latin typeface="Arial" panose="020B0604020202020204" pitchFamily="34" charset="0"/>
                          <a:cs typeface="Arial" panose="020B0604020202020204" pitchFamily="34" charset="0"/>
                          <a:sym typeface="+mn-ea"/>
                        </a:rPr>
                        <a:t>A Hybrid Approach for Plant Leaf Disease Detection and Classification Using Digital Image Processing Methods</a:t>
                      </a:r>
                      <a:endParaRPr lang="en-US" sz="1800" b="1" kern="1200" dirty="0">
                        <a:solidFill>
                          <a:schemeClr val="dk1"/>
                        </a:solidFill>
                        <a:effectLst/>
                        <a:latin typeface="Arial" panose="020B0604020202020204" pitchFamily="34" charset="0"/>
                        <a:cs typeface="Arial" panose="020B0604020202020204" pitchFamily="34" charset="0"/>
                      </a:endParaRPr>
                    </a:p>
                    <a:p>
                      <a:pPr>
                        <a:buNone/>
                      </a:pPr>
                      <a:endParaRPr lang="en-US" sz="1800" b="1" dirty="0">
                        <a:latin typeface="Arial" panose="020B0604020202020204" pitchFamily="34" charset="0"/>
                        <a:cs typeface="Arial" panose="020B0604020202020204" pitchFamily="34" charset="0"/>
                      </a:endParaRPr>
                    </a:p>
                  </a:txBody>
                  <a:tcPr/>
                </a:tc>
                <a:tc>
                  <a:txBody>
                    <a:bodyPr/>
                    <a:lstStyle/>
                    <a:p>
                      <a:pPr>
                        <a:buNone/>
                      </a:pPr>
                      <a:r>
                        <a:rPr lang="en-IN" altLang="en-US" sz="1800" b="1" dirty="0">
                          <a:latin typeface="Arial" panose="020B0604020202020204" pitchFamily="34" charset="0"/>
                          <a:cs typeface="Arial" panose="020B0604020202020204" pitchFamily="34" charset="0"/>
                          <a:sym typeface="+mn-ea"/>
                        </a:rPr>
                        <a:t>  Anusha Rao </a:t>
                      </a:r>
                      <a:r>
                        <a:rPr lang="en-IN" sz="1800" b="1" dirty="0">
                          <a:solidFill>
                            <a:schemeClr val="tx1"/>
                          </a:solidFill>
                          <a:effectLst/>
                          <a:latin typeface="Arial" panose="020B0604020202020204" pitchFamily="34" charset="0"/>
                          <a:cs typeface="Arial" panose="020B0604020202020204" pitchFamily="34" charset="0"/>
                          <a:sym typeface="+mn-ea"/>
                        </a:rPr>
                        <a:t>,</a:t>
                      </a:r>
                    </a:p>
                    <a:p>
                      <a:pPr>
                        <a:buNone/>
                      </a:pPr>
                      <a:r>
                        <a:rPr lang="en-IN" sz="1800" b="1" dirty="0">
                          <a:latin typeface="Arial" panose="020B0604020202020204" pitchFamily="34" charset="0"/>
                          <a:cs typeface="Arial" panose="020B0604020202020204" pitchFamily="34" charset="0"/>
                          <a:sym typeface="+mn-ea"/>
                        </a:rPr>
                        <a:t>  </a:t>
                      </a:r>
                      <a:r>
                        <a:rPr lang="en-IN" sz="1800" b="1" dirty="0">
                          <a:effectLst/>
                          <a:latin typeface="Arial" panose="020B0604020202020204" pitchFamily="34" charset="0"/>
                          <a:cs typeface="Arial" panose="020B0604020202020204" pitchFamily="34" charset="0"/>
                          <a:sym typeface="+mn-ea"/>
                        </a:rPr>
                        <a:t>S.B. Kulkarni</a:t>
                      </a:r>
                      <a:endParaRPr lang="en-IN" sz="1800" b="1" dirty="0">
                        <a:solidFill>
                          <a:schemeClr val="tx1"/>
                        </a:solidFill>
                        <a:latin typeface="Arial" panose="020B0604020202020204" pitchFamily="34" charset="0"/>
                        <a:cs typeface="Arial" panose="020B0604020202020204" pitchFamily="34" charset="0"/>
                      </a:endParaRPr>
                    </a:p>
                    <a:p>
                      <a:pPr>
                        <a:buNone/>
                      </a:pPr>
                      <a:endParaRPr lang="en-IN" altLang="en-US" sz="1800" b="1" dirty="0">
                        <a:latin typeface="Arial" panose="020B0604020202020204" pitchFamily="34" charset="0"/>
                        <a:cs typeface="Arial" panose="020B0604020202020204" pitchFamily="34" charset="0"/>
                      </a:endParaRPr>
                    </a:p>
                  </a:txBody>
                  <a:tcPr/>
                </a:tc>
                <a:tc>
                  <a:txBody>
                    <a:bodyPr/>
                    <a:lstStyle/>
                    <a:p>
                      <a:pPr>
                        <a:buNone/>
                      </a:pPr>
                      <a:r>
                        <a:rPr lang="en-IN" sz="1800" b="1" dirty="0">
                          <a:effectLst/>
                          <a:latin typeface="Arial" panose="020B0604020202020204" pitchFamily="34" charset="0"/>
                          <a:cs typeface="Arial" panose="020B0604020202020204" pitchFamily="34" charset="0"/>
                          <a:sym typeface="+mn-ea"/>
                        </a:rPr>
                        <a:t>October 4, 2020</a:t>
                      </a:r>
                      <a:endParaRPr lang="en-IN" sz="1800" b="1" dirty="0">
                        <a:latin typeface="Arial" panose="020B0604020202020204" pitchFamily="34" charset="0"/>
                        <a:cs typeface="Arial" panose="020B0604020202020204" pitchFamily="34" charset="0"/>
                      </a:endParaRPr>
                    </a:p>
                    <a:p>
                      <a:pPr>
                        <a:buNone/>
                      </a:pPr>
                      <a:endParaRPr lang="en-US" sz="1800" b="1" dirty="0">
                        <a:latin typeface="Arial" panose="020B0604020202020204" pitchFamily="34" charset="0"/>
                        <a:cs typeface="Arial" panose="020B0604020202020204" pitchFamily="34" charset="0"/>
                      </a:endParaRPr>
                    </a:p>
                  </a:txBody>
                  <a:tcPr/>
                </a:tc>
                <a:tc>
                  <a:txBody>
                    <a:bodyPr/>
                    <a:lstStyle/>
                    <a:p>
                      <a:pPr>
                        <a:buNone/>
                      </a:pPr>
                      <a:r>
                        <a:rPr lang="en-US" b="1" i="0" dirty="0">
                          <a:solidFill>
                            <a:schemeClr val="dk1"/>
                          </a:solidFill>
                          <a:effectLst/>
                          <a:latin typeface="Arial" panose="020B0604020202020204" pitchFamily="34" charset="0"/>
                          <a:ea typeface="+mn-ea"/>
                          <a:cs typeface="Arial" panose="020B0604020202020204" pitchFamily="34" charset="0"/>
                        </a:rPr>
                        <a:t>It is easy to implement and gives quick result.</a:t>
                      </a:r>
                      <a:endParaRPr lang="en-US" sz="1800" b="1" dirty="0">
                        <a:latin typeface="Arial" panose="020B0604020202020204" pitchFamily="34" charset="0"/>
                        <a:cs typeface="Arial" panose="020B0604020202020204" pitchFamily="34" charset="0"/>
                      </a:endParaRPr>
                    </a:p>
                  </a:txBody>
                  <a:tcPr/>
                </a:tc>
                <a:tc>
                  <a:txBody>
                    <a:bodyPr/>
                    <a:lstStyle/>
                    <a:p>
                      <a:pPr>
                        <a:buNone/>
                      </a:pPr>
                      <a:r>
                        <a:rPr lang="en-US" b="1" i="0" dirty="0">
                          <a:solidFill>
                            <a:schemeClr val="dk1"/>
                          </a:solidFill>
                          <a:effectLst/>
                          <a:latin typeface="Arial" panose="020B0604020202020204" pitchFamily="34" charset="0"/>
                          <a:ea typeface="+mn-ea"/>
                          <a:cs typeface="Arial" panose="020B0604020202020204" pitchFamily="34" charset="0"/>
                        </a:rPr>
                        <a:t>Slow learner and fully not robust to the noise data in large training.</a:t>
                      </a:r>
                      <a:endParaRPr lang="en-US" sz="1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14922779"/>
                  </a:ext>
                </a:extLst>
              </a:tr>
              <a:tr h="853712">
                <a:tc>
                  <a:txBody>
                    <a:bodyPr/>
                    <a:lstStyle/>
                    <a:p>
                      <a:pPr>
                        <a:buNone/>
                      </a:pPr>
                      <a:r>
                        <a:rPr lang="en-IN" altLang="en-US" sz="1800" b="1" dirty="0">
                          <a:latin typeface="Arial" panose="020B0604020202020204" pitchFamily="34" charset="0"/>
                          <a:cs typeface="Arial" panose="020B0604020202020204" pitchFamily="34" charset="0"/>
                        </a:rPr>
                        <a:t>3</a:t>
                      </a:r>
                    </a:p>
                  </a:txBody>
                  <a:tcPr/>
                </a:tc>
                <a:tc>
                  <a:txBody>
                    <a:bodyPr/>
                    <a:lstStyle/>
                    <a:p>
                      <a:pPr>
                        <a:buNone/>
                      </a:pPr>
                      <a:r>
                        <a:rPr lang="en-US" sz="1800" b="1" dirty="0">
                          <a:latin typeface="Arial" panose="020B0604020202020204" pitchFamily="34" charset="0"/>
                          <a:cs typeface="Arial" panose="020B0604020202020204" pitchFamily="34" charset="0"/>
                        </a:rPr>
                        <a:t>Image Processing Methods in Agricultural Observation Systems</a:t>
                      </a:r>
                    </a:p>
                  </a:txBody>
                  <a:tcPr/>
                </a:tc>
                <a:tc>
                  <a:txBody>
                    <a:bodyPr/>
                    <a:lstStyle/>
                    <a:p>
                      <a:pPr>
                        <a:buNone/>
                      </a:pPr>
                      <a:r>
                        <a:rPr lang="en-IN" altLang="en-US" sz="1800" b="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Chen Zhang</a:t>
                      </a:r>
                      <a:r>
                        <a:rPr lang="en-IN" altLang="en-US" sz="1800" b="1" dirty="0">
                          <a:latin typeface="Arial" panose="020B0604020202020204" pitchFamily="34" charset="0"/>
                          <a:cs typeface="Arial" panose="020B0604020202020204" pitchFamily="34" charset="0"/>
                        </a:rPr>
                        <a:t> , Li Lin</a:t>
                      </a:r>
                    </a:p>
                  </a:txBody>
                  <a:tcPr/>
                </a:tc>
                <a:tc>
                  <a:txBody>
                    <a:bodyPr/>
                    <a:lstStyle/>
                    <a:p>
                      <a:pPr>
                        <a:buNone/>
                      </a:pPr>
                      <a:r>
                        <a:rPr lang="en-IN" altLang="en-US" sz="1800" b="1" dirty="0">
                          <a:latin typeface="Arial" panose="020B0604020202020204" pitchFamily="34" charset="0"/>
                          <a:cs typeface="Arial" panose="020B0604020202020204" pitchFamily="34" charset="0"/>
                        </a:rPr>
                        <a:t> 13 April 2021</a:t>
                      </a:r>
                    </a:p>
                  </a:txBody>
                  <a:tcPr/>
                </a:tc>
                <a:tc>
                  <a:txBody>
                    <a:bodyPr/>
                    <a:lstStyle/>
                    <a:p>
                      <a:pPr>
                        <a:buNone/>
                      </a:pPr>
                      <a:r>
                        <a:rPr lang="en-US" altLang="en-US" sz="1800" b="1" dirty="0">
                          <a:latin typeface="Arial" panose="020B0604020202020204" pitchFamily="34" charset="0"/>
                          <a:cs typeface="Arial" panose="020B0604020202020204" pitchFamily="34" charset="0"/>
                        </a:rPr>
                        <a:t>It will help to sustaining the needs of today world by image processing</a:t>
                      </a:r>
                      <a:endParaRPr lang="en-IN" altLang="en-US" sz="1800" b="1" dirty="0">
                        <a:latin typeface="Arial" panose="020B0604020202020204" pitchFamily="34" charset="0"/>
                        <a:cs typeface="Arial" panose="020B0604020202020204" pitchFamily="34" charset="0"/>
                      </a:endParaRPr>
                    </a:p>
                  </a:txBody>
                  <a:tcPr/>
                </a:tc>
                <a:tc>
                  <a:txBody>
                    <a:bodyPr/>
                    <a:lstStyle/>
                    <a:p>
                      <a:pPr>
                        <a:buNone/>
                      </a:pPr>
                      <a:r>
                        <a:rPr lang="en-US" altLang="en-US" sz="1800" b="1" dirty="0">
                          <a:latin typeface="Arial" panose="020B0604020202020204" pitchFamily="34" charset="0"/>
                          <a:cs typeface="Arial" panose="020B0604020202020204" pitchFamily="34" charset="0"/>
                        </a:rPr>
                        <a:t>It requires good online datasets to get access to it</a:t>
                      </a:r>
                      <a:endParaRPr lang="en-IN" altLang="en-US" sz="1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6249323"/>
                  </a:ext>
                </a:extLst>
              </a:tr>
              <a:tr h="599097">
                <a:tc>
                  <a:txBody>
                    <a:bodyPr/>
                    <a:lstStyle/>
                    <a:p>
                      <a:pPr>
                        <a:buNone/>
                      </a:pPr>
                      <a:r>
                        <a:rPr lang="en-IN" altLang="en-US" sz="1800" b="1" dirty="0">
                          <a:latin typeface="Arial" panose="020B0604020202020204" pitchFamily="34" charset="0"/>
                          <a:cs typeface="Arial" panose="020B0604020202020204" pitchFamily="34" charset="0"/>
                        </a:rPr>
                        <a:t>4</a:t>
                      </a:r>
                    </a:p>
                  </a:txBody>
                  <a:tcPr/>
                </a:tc>
                <a:tc>
                  <a:txBody>
                    <a:bodyPr/>
                    <a:lstStyle/>
                    <a:p>
                      <a:pPr>
                        <a:buNone/>
                      </a:pPr>
                      <a:r>
                        <a:rPr lang="en-US" sz="1800" b="1" dirty="0">
                          <a:latin typeface="Arial" panose="020B0604020202020204" pitchFamily="34" charset="0"/>
                          <a:cs typeface="Arial" panose="020B0604020202020204" pitchFamily="34" charset="0"/>
                        </a:rPr>
                        <a:t>PLANT LEAF DISEASE IDENTIFICATION USING IMAGE</a:t>
                      </a:r>
                      <a:r>
                        <a:rPr lang="en-IN" altLang="en-US" sz="1800" b="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PROCESSING AND SVM, ANN CLASSIFIER METHODS</a:t>
                      </a:r>
                    </a:p>
                  </a:txBody>
                  <a:tcPr/>
                </a:tc>
                <a:tc>
                  <a:txBody>
                    <a:bodyPr/>
                    <a:lstStyle/>
                    <a:p>
                      <a:pPr>
                        <a:buNone/>
                      </a:pPr>
                      <a:r>
                        <a:rPr lang="en-IN" altLang="en-US" sz="1800" b="1" dirty="0">
                          <a:latin typeface="Arial" panose="020B0604020202020204" pitchFamily="34" charset="0"/>
                          <a:cs typeface="Arial" panose="020B0604020202020204" pitchFamily="34" charset="0"/>
                        </a:rPr>
                        <a:t> S.Sivasakthi</a:t>
                      </a:r>
                    </a:p>
                  </a:txBody>
                  <a:tcPr/>
                </a:tc>
                <a:tc>
                  <a:txBody>
                    <a:bodyPr/>
                    <a:lstStyle/>
                    <a:p>
                      <a:pPr>
                        <a:buNone/>
                      </a:pPr>
                      <a:r>
                        <a:rPr lang="en-IN" altLang="en-US" sz="1800" b="1" dirty="0">
                          <a:latin typeface="Arial" panose="020B0604020202020204" pitchFamily="34" charset="0"/>
                          <a:cs typeface="Arial" panose="020B0604020202020204" pitchFamily="34" charset="0"/>
                        </a:rPr>
                        <a:t>  May , 2020</a:t>
                      </a:r>
                    </a:p>
                  </a:txBody>
                  <a:tcPr/>
                </a:tc>
                <a:tc>
                  <a:txBody>
                    <a:bodyPr/>
                    <a:lstStyle/>
                    <a:p>
                      <a:r>
                        <a:rPr lang="en-US" altLang="en-US" sz="1800" b="1" dirty="0">
                          <a:latin typeface="Arial" panose="020B0604020202020204" pitchFamily="34" charset="0"/>
                          <a:cs typeface="Arial" panose="020B0604020202020204" pitchFamily="34" charset="0"/>
                        </a:rPr>
                        <a:t>The ANN techniques have </a:t>
                      </a:r>
                      <a:r>
                        <a:rPr lang="en-US" b="1" i="0" dirty="0">
                          <a:solidFill>
                            <a:schemeClr val="dk1"/>
                          </a:solidFill>
                          <a:effectLst/>
                          <a:latin typeface="Arial" panose="020B0604020202020204" pitchFamily="34" charset="0"/>
                          <a:ea typeface="+mn-ea"/>
                          <a:cs typeface="Arial" panose="020B0604020202020204" pitchFamily="34" charset="0"/>
                        </a:rPr>
                        <a:t>Good potential with ability to detect plant leaf disease.</a:t>
                      </a:r>
                    </a:p>
                  </a:txBody>
                  <a:tcPr/>
                </a:tc>
                <a:tc>
                  <a:txBody>
                    <a:bodyPr/>
                    <a:lstStyle/>
                    <a:p>
                      <a:pPr>
                        <a:buNone/>
                      </a:pPr>
                      <a:r>
                        <a:rPr lang="en-US" altLang="en-US" sz="1800" b="1" dirty="0">
                          <a:latin typeface="Arial" panose="020B0604020202020204" pitchFamily="34" charset="0"/>
                          <a:cs typeface="Arial" panose="020B0604020202020204" pitchFamily="34" charset="0"/>
                        </a:rPr>
                        <a:t>It </a:t>
                      </a:r>
                      <a:r>
                        <a:rPr lang="en-IN" b="1" i="0" dirty="0">
                          <a:solidFill>
                            <a:schemeClr val="dk1"/>
                          </a:solidFill>
                          <a:effectLst/>
                          <a:latin typeface="Arial" panose="020B0604020202020204" pitchFamily="34" charset="0"/>
                          <a:ea typeface="+mn-ea"/>
                          <a:cs typeface="Arial" panose="020B0604020202020204" pitchFamily="34" charset="0"/>
                        </a:rPr>
                        <a:t>Require more time</a:t>
                      </a:r>
                      <a:endParaRPr lang="en-IN" altLang="en-US" sz="1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2769241"/>
                  </a:ext>
                </a:extLst>
              </a:tr>
              <a:tr h="853712">
                <a:tc>
                  <a:txBody>
                    <a:bodyPr/>
                    <a:lstStyle/>
                    <a:p>
                      <a:pPr>
                        <a:buNone/>
                      </a:pPr>
                      <a:r>
                        <a:rPr lang="en-IN" altLang="en-US" sz="1800" b="1" dirty="0">
                          <a:latin typeface="Arial" panose="020B0604020202020204" pitchFamily="34" charset="0"/>
                          <a:cs typeface="Arial" panose="020B0604020202020204" pitchFamily="34" charset="0"/>
                        </a:rPr>
                        <a:t>5</a:t>
                      </a:r>
                    </a:p>
                  </a:txBody>
                  <a:tcPr/>
                </a:tc>
                <a:tc>
                  <a:txBody>
                    <a:bodyPr/>
                    <a:lstStyle/>
                    <a:p>
                      <a:pPr>
                        <a:buNone/>
                      </a:pPr>
                      <a:r>
                        <a:rPr lang="en-US" sz="1800" b="1" dirty="0">
                          <a:latin typeface="Arial" panose="020B0604020202020204" pitchFamily="34" charset="0"/>
                          <a:cs typeface="Arial" panose="020B0604020202020204" pitchFamily="34" charset="0"/>
                        </a:rPr>
                        <a:t>Plant diseases and pests detection based on deep learning</a:t>
                      </a:r>
                      <a:endParaRPr lang="en-IN" altLang="en-US" sz="1800" b="1" dirty="0">
                        <a:latin typeface="Arial" panose="020B0604020202020204" pitchFamily="34" charset="0"/>
                        <a:cs typeface="Arial" panose="020B0604020202020204" pitchFamily="34" charset="0"/>
                      </a:endParaRPr>
                    </a:p>
                  </a:txBody>
                  <a:tcPr/>
                </a:tc>
                <a:tc>
                  <a:txBody>
                    <a:bodyPr/>
                    <a:lstStyle/>
                    <a:p>
                      <a:pPr>
                        <a:buNone/>
                      </a:pPr>
                      <a:r>
                        <a:rPr lang="en-US" sz="1800" b="1" dirty="0">
                          <a:latin typeface="Arial" panose="020B0604020202020204" pitchFamily="34" charset="0"/>
                          <a:cs typeface="Arial" panose="020B0604020202020204" pitchFamily="34" charset="0"/>
                        </a:rPr>
                        <a:t>Jun Liu </a:t>
                      </a:r>
                      <a:r>
                        <a:rPr lang="en-IN" altLang="en-US" sz="1800" b="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Xuewei Wang</a:t>
                      </a:r>
                    </a:p>
                  </a:txBody>
                  <a:tcPr/>
                </a:tc>
                <a:tc>
                  <a:txBody>
                    <a:bodyPr/>
                    <a:lstStyle/>
                    <a:p>
                      <a:pPr>
                        <a:buNone/>
                      </a:pPr>
                      <a:r>
                        <a:rPr lang="en-US" sz="1800" b="1" dirty="0">
                          <a:latin typeface="Arial" panose="020B0604020202020204" pitchFamily="34" charset="0"/>
                          <a:cs typeface="Arial" panose="020B0604020202020204" pitchFamily="34" charset="0"/>
                        </a:rPr>
                        <a:t>24 February 2021</a:t>
                      </a:r>
                    </a:p>
                  </a:txBody>
                  <a:tcPr/>
                </a:tc>
                <a:tc>
                  <a:txBody>
                    <a:bodyPr/>
                    <a:lstStyle/>
                    <a:p>
                      <a:pPr>
                        <a:buNone/>
                      </a:pPr>
                      <a:r>
                        <a:rPr lang="en-US" sz="1800" b="1" dirty="0">
                          <a:latin typeface="Arial" panose="020B0604020202020204" pitchFamily="34" charset="0"/>
                          <a:cs typeface="Arial" panose="020B0604020202020204" pitchFamily="34" charset="0"/>
                        </a:rPr>
                        <a:t>It is an upcoming method which have good potential</a:t>
                      </a:r>
                    </a:p>
                  </a:txBody>
                  <a:tcPr/>
                </a:tc>
                <a:tc>
                  <a:txBody>
                    <a:bodyPr/>
                    <a:lstStyle/>
                    <a:p>
                      <a:pPr>
                        <a:buNone/>
                      </a:pPr>
                      <a:r>
                        <a:rPr lang="en-US" sz="1800" b="1" dirty="0">
                          <a:latin typeface="Arial" panose="020B0604020202020204" pitchFamily="34" charset="0"/>
                          <a:cs typeface="Arial" panose="020B0604020202020204" pitchFamily="34" charset="0"/>
                        </a:rPr>
                        <a:t>It requires more time to implement</a:t>
                      </a:r>
                    </a:p>
                  </a:txBody>
                  <a:tcPr/>
                </a:tc>
                <a:extLst>
                  <a:ext uri="{0D108BD9-81ED-4DB2-BD59-A6C34878D82A}">
                    <a16:rowId xmlns:a16="http://schemas.microsoft.com/office/drawing/2014/main" val="17906902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77000" y="1666938"/>
            <a:ext cx="5638800" cy="1244600"/>
          </a:xfrm>
          <a:prstGeom prst="rect">
            <a:avLst/>
          </a:prstGeom>
        </p:spPr>
        <p:txBody>
          <a:bodyPr vert="horz" wrap="square" lIns="0" tIns="12700" rIns="0" bIns="0" rtlCol="0">
            <a:spAutoFit/>
          </a:bodyPr>
          <a:lstStyle/>
          <a:p>
            <a:pPr marL="12700" algn="ctr">
              <a:lnSpc>
                <a:spcPct val="100000"/>
              </a:lnSpc>
              <a:spcBef>
                <a:spcPts val="100"/>
              </a:spcBef>
            </a:pPr>
            <a:r>
              <a:rPr lang="en-IN" sz="8000" b="0" spc="40" dirty="0">
                <a:latin typeface="Algerian" panose="04020705040A02060702" pitchFamily="82" charset="0"/>
                <a:cs typeface="Tahoma"/>
              </a:rPr>
              <a:t>Dataset</a:t>
            </a:r>
            <a:endParaRPr lang="en-IN" sz="8000" dirty="0">
              <a:latin typeface="Algerian" panose="04020705040A02060702" pitchFamily="82" charset="0"/>
              <a:cs typeface="Tahoma"/>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16627968" y="0"/>
              <a:ext cx="1660525" cy="3141980"/>
            </a:xfrm>
            <a:custGeom>
              <a:avLst/>
              <a:gdLst/>
              <a:ahLst/>
              <a:cxnLst/>
              <a:rect l="l" t="t" r="r" b="b"/>
              <a:pathLst>
                <a:path w="1660525" h="3141980">
                  <a:moveTo>
                    <a:pt x="1660031" y="3141764"/>
                  </a:moveTo>
                  <a:lnTo>
                    <a:pt x="1622637" y="3133349"/>
                  </a:lnTo>
                  <a:lnTo>
                    <a:pt x="1572129" y="3119461"/>
                  </a:lnTo>
                  <a:lnTo>
                    <a:pt x="1522089" y="3103432"/>
                  </a:lnTo>
                  <a:lnTo>
                    <a:pt x="1472526" y="3085543"/>
                  </a:lnTo>
                  <a:lnTo>
                    <a:pt x="1423448" y="3066073"/>
                  </a:lnTo>
                  <a:lnTo>
                    <a:pt x="1374865" y="3045301"/>
                  </a:lnTo>
                  <a:lnTo>
                    <a:pt x="1326784" y="3023508"/>
                  </a:lnTo>
                  <a:lnTo>
                    <a:pt x="1279216" y="3000974"/>
                  </a:lnTo>
                  <a:lnTo>
                    <a:pt x="1197531" y="2961444"/>
                  </a:lnTo>
                  <a:lnTo>
                    <a:pt x="1155173" y="2940736"/>
                  </a:lnTo>
                  <a:lnTo>
                    <a:pt x="1111971" y="2919388"/>
                  </a:lnTo>
                  <a:lnTo>
                    <a:pt x="1068052" y="2897391"/>
                  </a:lnTo>
                  <a:lnTo>
                    <a:pt x="1023540" y="2874736"/>
                  </a:lnTo>
                  <a:lnTo>
                    <a:pt x="978563" y="2851415"/>
                  </a:lnTo>
                  <a:lnTo>
                    <a:pt x="933245" y="2827418"/>
                  </a:lnTo>
                  <a:lnTo>
                    <a:pt x="887713" y="2802737"/>
                  </a:lnTo>
                  <a:lnTo>
                    <a:pt x="842092" y="2777364"/>
                  </a:lnTo>
                  <a:lnTo>
                    <a:pt x="796507" y="2751289"/>
                  </a:lnTo>
                  <a:lnTo>
                    <a:pt x="751085" y="2724503"/>
                  </a:lnTo>
                  <a:lnTo>
                    <a:pt x="705952" y="2696999"/>
                  </a:lnTo>
                  <a:lnTo>
                    <a:pt x="661232" y="2668766"/>
                  </a:lnTo>
                  <a:lnTo>
                    <a:pt x="617052" y="2639797"/>
                  </a:lnTo>
                  <a:lnTo>
                    <a:pt x="573538" y="2610083"/>
                  </a:lnTo>
                  <a:lnTo>
                    <a:pt x="530815" y="2579615"/>
                  </a:lnTo>
                  <a:lnTo>
                    <a:pt x="489008" y="2548383"/>
                  </a:lnTo>
                  <a:lnTo>
                    <a:pt x="448245" y="2516380"/>
                  </a:lnTo>
                  <a:lnTo>
                    <a:pt x="408649" y="2483597"/>
                  </a:lnTo>
                  <a:lnTo>
                    <a:pt x="370348" y="2450025"/>
                  </a:lnTo>
                  <a:lnTo>
                    <a:pt x="333467" y="2415655"/>
                  </a:lnTo>
                  <a:lnTo>
                    <a:pt x="298131" y="2380478"/>
                  </a:lnTo>
                  <a:lnTo>
                    <a:pt x="264467" y="2344486"/>
                  </a:lnTo>
                  <a:lnTo>
                    <a:pt x="232600" y="2307670"/>
                  </a:lnTo>
                  <a:lnTo>
                    <a:pt x="202655" y="2270021"/>
                  </a:lnTo>
                  <a:lnTo>
                    <a:pt x="174759" y="2231530"/>
                  </a:lnTo>
                  <a:lnTo>
                    <a:pt x="149037" y="2192189"/>
                  </a:lnTo>
                  <a:lnTo>
                    <a:pt x="125615" y="2151988"/>
                  </a:lnTo>
                  <a:lnTo>
                    <a:pt x="104619" y="2110920"/>
                  </a:lnTo>
                  <a:lnTo>
                    <a:pt x="84246" y="2064313"/>
                  </a:lnTo>
                  <a:lnTo>
                    <a:pt x="66801" y="2016737"/>
                  </a:lnTo>
                  <a:lnTo>
                    <a:pt x="52048" y="1968304"/>
                  </a:lnTo>
                  <a:lnTo>
                    <a:pt x="39749" y="1919126"/>
                  </a:lnTo>
                  <a:lnTo>
                    <a:pt x="29667" y="1869315"/>
                  </a:lnTo>
                  <a:lnTo>
                    <a:pt x="21566" y="1818981"/>
                  </a:lnTo>
                  <a:lnTo>
                    <a:pt x="15208" y="1768236"/>
                  </a:lnTo>
                  <a:lnTo>
                    <a:pt x="10357" y="1717192"/>
                  </a:lnTo>
                  <a:lnTo>
                    <a:pt x="6777" y="1665960"/>
                  </a:lnTo>
                  <a:lnTo>
                    <a:pt x="4229" y="1614652"/>
                  </a:lnTo>
                  <a:lnTo>
                    <a:pt x="2478" y="1563380"/>
                  </a:lnTo>
                  <a:lnTo>
                    <a:pt x="1287" y="1512255"/>
                  </a:lnTo>
                  <a:lnTo>
                    <a:pt x="507" y="1463942"/>
                  </a:lnTo>
                  <a:lnTo>
                    <a:pt x="65" y="1415469"/>
                  </a:lnTo>
                  <a:lnTo>
                    <a:pt x="0" y="1366869"/>
                  </a:lnTo>
                  <a:lnTo>
                    <a:pt x="349" y="1318175"/>
                  </a:lnTo>
                  <a:lnTo>
                    <a:pt x="1152" y="1269422"/>
                  </a:lnTo>
                  <a:lnTo>
                    <a:pt x="2446" y="1220642"/>
                  </a:lnTo>
                  <a:lnTo>
                    <a:pt x="4271" y="1171868"/>
                  </a:lnTo>
                  <a:lnTo>
                    <a:pt x="6663" y="1123135"/>
                  </a:lnTo>
                  <a:lnTo>
                    <a:pt x="9662" y="1074474"/>
                  </a:lnTo>
                  <a:lnTo>
                    <a:pt x="13306" y="1025921"/>
                  </a:lnTo>
                  <a:lnTo>
                    <a:pt x="17634" y="977507"/>
                  </a:lnTo>
                  <a:lnTo>
                    <a:pt x="22682" y="929267"/>
                  </a:lnTo>
                  <a:lnTo>
                    <a:pt x="28491" y="881234"/>
                  </a:lnTo>
                  <a:lnTo>
                    <a:pt x="35098" y="833441"/>
                  </a:lnTo>
                  <a:lnTo>
                    <a:pt x="42541" y="785921"/>
                  </a:lnTo>
                  <a:lnTo>
                    <a:pt x="50860" y="738709"/>
                  </a:lnTo>
                  <a:lnTo>
                    <a:pt x="60091" y="691836"/>
                  </a:lnTo>
                  <a:lnTo>
                    <a:pt x="70274" y="645337"/>
                  </a:lnTo>
                  <a:lnTo>
                    <a:pt x="81447" y="599245"/>
                  </a:lnTo>
                  <a:lnTo>
                    <a:pt x="93648" y="553593"/>
                  </a:lnTo>
                  <a:lnTo>
                    <a:pt x="106916" y="508415"/>
                  </a:lnTo>
                  <a:lnTo>
                    <a:pt x="121288" y="463744"/>
                  </a:lnTo>
                  <a:lnTo>
                    <a:pt x="136804" y="419613"/>
                  </a:lnTo>
                  <a:lnTo>
                    <a:pt x="153501" y="376056"/>
                  </a:lnTo>
                  <a:lnTo>
                    <a:pt x="171418" y="333105"/>
                  </a:lnTo>
                  <a:lnTo>
                    <a:pt x="190593" y="290796"/>
                  </a:lnTo>
                  <a:lnTo>
                    <a:pt x="211065" y="249160"/>
                  </a:lnTo>
                  <a:lnTo>
                    <a:pt x="232872" y="208231"/>
                  </a:lnTo>
                  <a:lnTo>
                    <a:pt x="256052" y="168042"/>
                  </a:lnTo>
                  <a:lnTo>
                    <a:pt x="280643" y="128628"/>
                  </a:lnTo>
                  <a:lnTo>
                    <a:pt x="306684" y="90020"/>
                  </a:lnTo>
                  <a:lnTo>
                    <a:pt x="334214" y="52253"/>
                  </a:lnTo>
                  <a:lnTo>
                    <a:pt x="363269" y="15361"/>
                  </a:lnTo>
                  <a:lnTo>
                    <a:pt x="376340" y="0"/>
                  </a:lnTo>
                  <a:lnTo>
                    <a:pt x="1660031" y="0"/>
                  </a:lnTo>
                  <a:lnTo>
                    <a:pt x="1660031" y="3141764"/>
                  </a:lnTo>
                  <a:close/>
                </a:path>
              </a:pathLst>
            </a:custGeom>
            <a:solidFill>
              <a:srgbClr val="E7AF60"/>
            </a:solidFill>
          </p:spPr>
          <p:txBody>
            <a:bodyPr wrap="square" lIns="0" tIns="0" rIns="0" bIns="0" rtlCol="0"/>
            <a:lstStyle/>
            <a:p>
              <a:endParaRPr/>
            </a:p>
          </p:txBody>
        </p:sp>
        <p:sp>
          <p:nvSpPr>
            <p:cNvPr id="5" name="object 5"/>
            <p:cNvSpPr/>
            <p:nvPr/>
          </p:nvSpPr>
          <p:spPr>
            <a:xfrm>
              <a:off x="0" y="11"/>
              <a:ext cx="18288000" cy="10287000"/>
            </a:xfrm>
            <a:custGeom>
              <a:avLst/>
              <a:gdLst/>
              <a:ahLst/>
              <a:cxnLst/>
              <a:rect l="l" t="t" r="r" b="b"/>
              <a:pathLst>
                <a:path w="18288000" h="10287000">
                  <a:moveTo>
                    <a:pt x="3237458" y="10287000"/>
                  </a:moveTo>
                  <a:lnTo>
                    <a:pt x="3201225" y="10221062"/>
                  </a:lnTo>
                  <a:lnTo>
                    <a:pt x="3180867" y="10186606"/>
                  </a:lnTo>
                  <a:lnTo>
                    <a:pt x="3159645" y="10152291"/>
                  </a:lnTo>
                  <a:lnTo>
                    <a:pt x="3137611" y="10118128"/>
                  </a:lnTo>
                  <a:lnTo>
                    <a:pt x="3114789" y="10084117"/>
                  </a:lnTo>
                  <a:lnTo>
                    <a:pt x="3091218" y="10050272"/>
                  </a:lnTo>
                  <a:lnTo>
                    <a:pt x="3066935" y="10016604"/>
                  </a:lnTo>
                  <a:lnTo>
                    <a:pt x="3041980" y="9983114"/>
                  </a:lnTo>
                  <a:lnTo>
                    <a:pt x="3016389" y="9949815"/>
                  </a:lnTo>
                  <a:lnTo>
                    <a:pt x="2990177" y="9916719"/>
                  </a:lnTo>
                  <a:lnTo>
                    <a:pt x="2963405" y="9883826"/>
                  </a:lnTo>
                  <a:lnTo>
                    <a:pt x="2936100" y="9851161"/>
                  </a:lnTo>
                  <a:lnTo>
                    <a:pt x="2908300" y="9818713"/>
                  </a:lnTo>
                  <a:lnTo>
                    <a:pt x="2880029" y="9786506"/>
                  </a:lnTo>
                  <a:lnTo>
                    <a:pt x="2851340" y="9754527"/>
                  </a:lnTo>
                  <a:lnTo>
                    <a:pt x="2822257" y="9722815"/>
                  </a:lnTo>
                  <a:lnTo>
                    <a:pt x="2792806" y="9691357"/>
                  </a:lnTo>
                  <a:lnTo>
                    <a:pt x="2763037" y="9660166"/>
                  </a:lnTo>
                  <a:lnTo>
                    <a:pt x="2732989" y="9629254"/>
                  </a:lnTo>
                  <a:lnTo>
                    <a:pt x="2702687" y="9598635"/>
                  </a:lnTo>
                  <a:lnTo>
                    <a:pt x="2672169" y="9568307"/>
                  </a:lnTo>
                  <a:lnTo>
                    <a:pt x="2641485" y="9538284"/>
                  </a:lnTo>
                  <a:lnTo>
                    <a:pt x="2579687" y="9479178"/>
                  </a:lnTo>
                  <a:lnTo>
                    <a:pt x="2517622" y="9421393"/>
                  </a:lnTo>
                  <a:lnTo>
                    <a:pt x="2455532" y="9364993"/>
                  </a:lnTo>
                  <a:lnTo>
                    <a:pt x="2393721" y="9310065"/>
                  </a:lnTo>
                  <a:lnTo>
                    <a:pt x="2302154" y="9230538"/>
                  </a:lnTo>
                  <a:lnTo>
                    <a:pt x="2183676" y="9130246"/>
                  </a:lnTo>
                  <a:lnTo>
                    <a:pt x="1943315" y="8931338"/>
                  </a:lnTo>
                  <a:lnTo>
                    <a:pt x="1914639" y="8906739"/>
                  </a:lnTo>
                  <a:lnTo>
                    <a:pt x="1886229" y="8880678"/>
                  </a:lnTo>
                  <a:lnTo>
                    <a:pt x="1858073" y="8853208"/>
                  </a:lnTo>
                  <a:lnTo>
                    <a:pt x="1830146" y="8824392"/>
                  </a:lnTo>
                  <a:lnTo>
                    <a:pt x="1802434" y="8794280"/>
                  </a:lnTo>
                  <a:lnTo>
                    <a:pt x="1774952" y="8762911"/>
                  </a:lnTo>
                  <a:lnTo>
                    <a:pt x="1747672" y="8730361"/>
                  </a:lnTo>
                  <a:lnTo>
                    <a:pt x="1720583" y="8696655"/>
                  </a:lnTo>
                  <a:lnTo>
                    <a:pt x="1693684" y="8661870"/>
                  </a:lnTo>
                  <a:lnTo>
                    <a:pt x="1666963" y="8626043"/>
                  </a:lnTo>
                  <a:lnTo>
                    <a:pt x="1640408" y="8589239"/>
                  </a:lnTo>
                  <a:lnTo>
                    <a:pt x="1613992" y="8551507"/>
                  </a:lnTo>
                  <a:lnTo>
                    <a:pt x="1587741" y="8512899"/>
                  </a:lnTo>
                  <a:lnTo>
                    <a:pt x="1561604" y="8473465"/>
                  </a:lnTo>
                  <a:lnTo>
                    <a:pt x="1535607" y="8433257"/>
                  </a:lnTo>
                  <a:lnTo>
                    <a:pt x="1483931" y="8350745"/>
                  </a:lnTo>
                  <a:lnTo>
                    <a:pt x="1432623" y="8265795"/>
                  </a:lnTo>
                  <a:lnTo>
                    <a:pt x="1330807" y="8090230"/>
                  </a:lnTo>
                  <a:lnTo>
                    <a:pt x="1051445" y="7593393"/>
                  </a:lnTo>
                  <a:lnTo>
                    <a:pt x="974128" y="7460970"/>
                  </a:lnTo>
                  <a:lnTo>
                    <a:pt x="922045" y="7374852"/>
                  </a:lnTo>
                  <a:lnTo>
                    <a:pt x="869429" y="7290930"/>
                  </a:lnTo>
                  <a:lnTo>
                    <a:pt x="842899" y="7249935"/>
                  </a:lnTo>
                  <a:lnTo>
                    <a:pt x="816203" y="7209663"/>
                  </a:lnTo>
                  <a:lnTo>
                    <a:pt x="789330" y="7170140"/>
                  </a:lnTo>
                  <a:lnTo>
                    <a:pt x="762279" y="7131444"/>
                  </a:lnTo>
                  <a:lnTo>
                    <a:pt x="735037" y="7093610"/>
                  </a:lnTo>
                  <a:lnTo>
                    <a:pt x="707593" y="7056704"/>
                  </a:lnTo>
                  <a:lnTo>
                    <a:pt x="679919" y="7020776"/>
                  </a:lnTo>
                  <a:lnTo>
                    <a:pt x="652043" y="6985876"/>
                  </a:lnTo>
                  <a:lnTo>
                    <a:pt x="623912" y="6952056"/>
                  </a:lnTo>
                  <a:lnTo>
                    <a:pt x="595553" y="6919379"/>
                  </a:lnTo>
                  <a:lnTo>
                    <a:pt x="566928" y="6887883"/>
                  </a:lnTo>
                  <a:lnTo>
                    <a:pt x="538035" y="6857632"/>
                  </a:lnTo>
                  <a:lnTo>
                    <a:pt x="508876" y="6828676"/>
                  </a:lnTo>
                  <a:lnTo>
                    <a:pt x="479425" y="6801066"/>
                  </a:lnTo>
                  <a:lnTo>
                    <a:pt x="449681" y="6774853"/>
                  </a:lnTo>
                  <a:lnTo>
                    <a:pt x="419633" y="6750101"/>
                  </a:lnTo>
                  <a:lnTo>
                    <a:pt x="389267" y="6726847"/>
                  </a:lnTo>
                  <a:lnTo>
                    <a:pt x="327533" y="6685077"/>
                  </a:lnTo>
                  <a:lnTo>
                    <a:pt x="264426" y="6649974"/>
                  </a:lnTo>
                  <a:lnTo>
                    <a:pt x="199834" y="6621945"/>
                  </a:lnTo>
                  <a:lnTo>
                    <a:pt x="133692" y="6601422"/>
                  </a:lnTo>
                  <a:lnTo>
                    <a:pt x="65925" y="6588836"/>
                  </a:lnTo>
                  <a:lnTo>
                    <a:pt x="0" y="6584709"/>
                  </a:lnTo>
                  <a:lnTo>
                    <a:pt x="0" y="10287000"/>
                  </a:lnTo>
                  <a:lnTo>
                    <a:pt x="3237458" y="10287000"/>
                  </a:lnTo>
                  <a:close/>
                </a:path>
                <a:path w="18288000" h="10287000">
                  <a:moveTo>
                    <a:pt x="18287988" y="2638006"/>
                  </a:moveTo>
                  <a:lnTo>
                    <a:pt x="18259806" y="2686761"/>
                  </a:lnTo>
                  <a:lnTo>
                    <a:pt x="18232844" y="2730716"/>
                  </a:lnTo>
                  <a:lnTo>
                    <a:pt x="18204803" y="2773959"/>
                  </a:lnTo>
                  <a:lnTo>
                    <a:pt x="18175643" y="2816453"/>
                  </a:lnTo>
                  <a:lnTo>
                    <a:pt x="18145329" y="2858160"/>
                  </a:lnTo>
                  <a:lnTo>
                    <a:pt x="18113845" y="2899016"/>
                  </a:lnTo>
                  <a:lnTo>
                    <a:pt x="18081168" y="2938970"/>
                  </a:lnTo>
                  <a:lnTo>
                    <a:pt x="18046688" y="2977311"/>
                  </a:lnTo>
                  <a:lnTo>
                    <a:pt x="18010988" y="3014522"/>
                  </a:lnTo>
                  <a:lnTo>
                    <a:pt x="17974031" y="3050463"/>
                  </a:lnTo>
                  <a:lnTo>
                    <a:pt x="17935766" y="3084969"/>
                  </a:lnTo>
                  <a:lnTo>
                    <a:pt x="17896180" y="3117888"/>
                  </a:lnTo>
                  <a:lnTo>
                    <a:pt x="17858969" y="3146209"/>
                  </a:lnTo>
                  <a:lnTo>
                    <a:pt x="17812843" y="3178340"/>
                  </a:lnTo>
                  <a:lnTo>
                    <a:pt x="17774616" y="3202114"/>
                  </a:lnTo>
                  <a:lnTo>
                    <a:pt x="17735639" y="3224606"/>
                  </a:lnTo>
                  <a:lnTo>
                    <a:pt x="17695774" y="3245434"/>
                  </a:lnTo>
                  <a:lnTo>
                    <a:pt x="17644695" y="3268878"/>
                  </a:lnTo>
                  <a:lnTo>
                    <a:pt x="17581944" y="3293414"/>
                  </a:lnTo>
                  <a:lnTo>
                    <a:pt x="17528401" y="3310229"/>
                  </a:lnTo>
                  <a:lnTo>
                    <a:pt x="17485005" y="3321583"/>
                  </a:lnTo>
                  <a:lnTo>
                    <a:pt x="17434992" y="3332657"/>
                  </a:lnTo>
                  <a:lnTo>
                    <a:pt x="17384510" y="3341230"/>
                  </a:lnTo>
                  <a:lnTo>
                    <a:pt x="17333684" y="3347377"/>
                  </a:lnTo>
                  <a:lnTo>
                    <a:pt x="17282656" y="3351212"/>
                  </a:lnTo>
                  <a:lnTo>
                    <a:pt x="17231564" y="3352787"/>
                  </a:lnTo>
                  <a:lnTo>
                    <a:pt x="17180560" y="3352228"/>
                  </a:lnTo>
                  <a:lnTo>
                    <a:pt x="17129760" y="3349599"/>
                  </a:lnTo>
                  <a:lnTo>
                    <a:pt x="17079354" y="3343452"/>
                  </a:lnTo>
                  <a:lnTo>
                    <a:pt x="17029418" y="3334385"/>
                  </a:lnTo>
                  <a:lnTo>
                    <a:pt x="16979989" y="3322688"/>
                  </a:lnTo>
                  <a:lnTo>
                    <a:pt x="16931094" y="3308629"/>
                  </a:lnTo>
                  <a:lnTo>
                    <a:pt x="16882733" y="3292513"/>
                  </a:lnTo>
                  <a:lnTo>
                    <a:pt x="16834930" y="3274606"/>
                  </a:lnTo>
                  <a:lnTo>
                    <a:pt x="16787724" y="3255187"/>
                  </a:lnTo>
                  <a:lnTo>
                    <a:pt x="16746754" y="3237128"/>
                  </a:lnTo>
                  <a:lnTo>
                    <a:pt x="16706101" y="3218269"/>
                  </a:lnTo>
                  <a:lnTo>
                    <a:pt x="16665690" y="3198698"/>
                  </a:lnTo>
                  <a:lnTo>
                    <a:pt x="16625431" y="3178543"/>
                  </a:lnTo>
                  <a:lnTo>
                    <a:pt x="16464280" y="3096958"/>
                  </a:lnTo>
                  <a:lnTo>
                    <a:pt x="16418535" y="3073235"/>
                  </a:lnTo>
                  <a:lnTo>
                    <a:pt x="16372955" y="3049282"/>
                  </a:lnTo>
                  <a:lnTo>
                    <a:pt x="16327552" y="3025076"/>
                  </a:lnTo>
                  <a:lnTo>
                    <a:pt x="16282353" y="3000552"/>
                  </a:lnTo>
                  <a:lnTo>
                    <a:pt x="16237382" y="2975673"/>
                  </a:lnTo>
                  <a:lnTo>
                    <a:pt x="16192691" y="2950387"/>
                  </a:lnTo>
                  <a:lnTo>
                    <a:pt x="16148292" y="2924645"/>
                  </a:lnTo>
                  <a:lnTo>
                    <a:pt x="16104400" y="2898140"/>
                  </a:lnTo>
                  <a:lnTo>
                    <a:pt x="16060852" y="2871139"/>
                  </a:lnTo>
                  <a:lnTo>
                    <a:pt x="16017710" y="2843568"/>
                  </a:lnTo>
                  <a:lnTo>
                    <a:pt x="15975051" y="2815348"/>
                  </a:lnTo>
                  <a:lnTo>
                    <a:pt x="15932950" y="2786405"/>
                  </a:lnTo>
                  <a:lnTo>
                    <a:pt x="15891459" y="2756700"/>
                  </a:lnTo>
                  <a:lnTo>
                    <a:pt x="15850642" y="2726131"/>
                  </a:lnTo>
                  <a:lnTo>
                    <a:pt x="15810700" y="2694584"/>
                  </a:lnTo>
                  <a:lnTo>
                    <a:pt x="15771521" y="2662148"/>
                  </a:lnTo>
                  <a:lnTo>
                    <a:pt x="15733256" y="2628747"/>
                  </a:lnTo>
                  <a:lnTo>
                    <a:pt x="15696083" y="2594267"/>
                  </a:lnTo>
                  <a:lnTo>
                    <a:pt x="15660180" y="2558618"/>
                  </a:lnTo>
                  <a:lnTo>
                    <a:pt x="15625725" y="2521699"/>
                  </a:lnTo>
                  <a:lnTo>
                    <a:pt x="15592857" y="2483434"/>
                  </a:lnTo>
                  <a:lnTo>
                    <a:pt x="15564854" y="2449347"/>
                  </a:lnTo>
                  <a:lnTo>
                    <a:pt x="15539174" y="2412542"/>
                  </a:lnTo>
                  <a:lnTo>
                    <a:pt x="15514676" y="2377186"/>
                  </a:lnTo>
                  <a:lnTo>
                    <a:pt x="15493302" y="2338971"/>
                  </a:lnTo>
                  <a:lnTo>
                    <a:pt x="15472245" y="2300554"/>
                  </a:lnTo>
                  <a:lnTo>
                    <a:pt x="15454186" y="2260638"/>
                  </a:lnTo>
                  <a:lnTo>
                    <a:pt x="15438501" y="2219604"/>
                  </a:lnTo>
                  <a:lnTo>
                    <a:pt x="15424582" y="2177808"/>
                  </a:lnTo>
                  <a:lnTo>
                    <a:pt x="15411082" y="2129117"/>
                  </a:lnTo>
                  <a:lnTo>
                    <a:pt x="15399906" y="2079713"/>
                  </a:lnTo>
                  <a:lnTo>
                    <a:pt x="15390800" y="2029739"/>
                  </a:lnTo>
                  <a:lnTo>
                    <a:pt x="15383498" y="1979282"/>
                  </a:lnTo>
                  <a:lnTo>
                    <a:pt x="15377744" y="1928469"/>
                  </a:lnTo>
                  <a:lnTo>
                    <a:pt x="15373274" y="1877415"/>
                  </a:lnTo>
                  <a:lnTo>
                    <a:pt x="15369820" y="1826234"/>
                  </a:lnTo>
                  <a:lnTo>
                    <a:pt x="15367419" y="1774799"/>
                  </a:lnTo>
                  <a:lnTo>
                    <a:pt x="15365362" y="1723313"/>
                  </a:lnTo>
                  <a:lnTo>
                    <a:pt x="15363673" y="1671789"/>
                  </a:lnTo>
                  <a:lnTo>
                    <a:pt x="15362428" y="1620253"/>
                  </a:lnTo>
                  <a:lnTo>
                    <a:pt x="15361654" y="1568691"/>
                  </a:lnTo>
                  <a:lnTo>
                    <a:pt x="15361400" y="1517129"/>
                  </a:lnTo>
                  <a:lnTo>
                    <a:pt x="15361717" y="1465580"/>
                  </a:lnTo>
                  <a:lnTo>
                    <a:pt x="15362631" y="1414043"/>
                  </a:lnTo>
                  <a:lnTo>
                    <a:pt x="15364219" y="1362532"/>
                  </a:lnTo>
                  <a:lnTo>
                    <a:pt x="15366505" y="1311059"/>
                  </a:lnTo>
                  <a:lnTo>
                    <a:pt x="15369528" y="1259636"/>
                  </a:lnTo>
                  <a:lnTo>
                    <a:pt x="15373350" y="1208278"/>
                  </a:lnTo>
                  <a:lnTo>
                    <a:pt x="15378011" y="1156982"/>
                  </a:lnTo>
                  <a:lnTo>
                    <a:pt x="15383561" y="1105763"/>
                  </a:lnTo>
                  <a:lnTo>
                    <a:pt x="15390063" y="1054773"/>
                  </a:lnTo>
                  <a:lnTo>
                    <a:pt x="15397607" y="1003858"/>
                  </a:lnTo>
                  <a:lnTo>
                    <a:pt x="15406256" y="953096"/>
                  </a:lnTo>
                  <a:lnTo>
                    <a:pt x="15416048" y="902525"/>
                  </a:lnTo>
                  <a:lnTo>
                    <a:pt x="15427033" y="852233"/>
                  </a:lnTo>
                  <a:lnTo>
                    <a:pt x="15439289" y="802246"/>
                  </a:lnTo>
                  <a:lnTo>
                    <a:pt x="15452840" y="752652"/>
                  </a:lnTo>
                  <a:lnTo>
                    <a:pt x="15467762" y="703491"/>
                  </a:lnTo>
                  <a:lnTo>
                    <a:pt x="15484094" y="654824"/>
                  </a:lnTo>
                  <a:lnTo>
                    <a:pt x="15501900" y="606729"/>
                  </a:lnTo>
                  <a:lnTo>
                    <a:pt x="15521229" y="559231"/>
                  </a:lnTo>
                  <a:lnTo>
                    <a:pt x="15542121" y="512432"/>
                  </a:lnTo>
                  <a:lnTo>
                    <a:pt x="15564638" y="466356"/>
                  </a:lnTo>
                  <a:lnTo>
                    <a:pt x="15588844" y="421068"/>
                  </a:lnTo>
                  <a:lnTo>
                    <a:pt x="15614371" y="376707"/>
                  </a:lnTo>
                  <a:lnTo>
                    <a:pt x="15641879" y="333400"/>
                  </a:lnTo>
                  <a:lnTo>
                    <a:pt x="15671178" y="291452"/>
                  </a:lnTo>
                  <a:lnTo>
                    <a:pt x="15702217" y="250837"/>
                  </a:lnTo>
                  <a:lnTo>
                    <a:pt x="15734932" y="211594"/>
                  </a:lnTo>
                  <a:lnTo>
                    <a:pt x="15769273" y="173774"/>
                  </a:lnTo>
                  <a:lnTo>
                    <a:pt x="15805138" y="137426"/>
                  </a:lnTo>
                  <a:lnTo>
                    <a:pt x="15842476" y="102603"/>
                  </a:lnTo>
                  <a:lnTo>
                    <a:pt x="15881198" y="69342"/>
                  </a:lnTo>
                  <a:lnTo>
                    <a:pt x="15921254" y="37693"/>
                  </a:lnTo>
                  <a:lnTo>
                    <a:pt x="15962554" y="7708"/>
                  </a:lnTo>
                  <a:lnTo>
                    <a:pt x="15974136" y="0"/>
                  </a:lnTo>
                  <a:lnTo>
                    <a:pt x="15973578" y="0"/>
                  </a:lnTo>
                  <a:lnTo>
                    <a:pt x="15916021" y="0"/>
                  </a:lnTo>
                  <a:lnTo>
                    <a:pt x="15885897" y="24041"/>
                  </a:lnTo>
                  <a:lnTo>
                    <a:pt x="15850908" y="53594"/>
                  </a:lnTo>
                  <a:lnTo>
                    <a:pt x="15816949" y="84289"/>
                  </a:lnTo>
                  <a:lnTo>
                    <a:pt x="15784246" y="116332"/>
                  </a:lnTo>
                  <a:lnTo>
                    <a:pt x="15748445" y="154432"/>
                  </a:lnTo>
                  <a:lnTo>
                    <a:pt x="15714206" y="193916"/>
                  </a:lnTo>
                  <a:lnTo>
                    <a:pt x="15681554" y="234696"/>
                  </a:lnTo>
                  <a:lnTo>
                    <a:pt x="15650540" y="276694"/>
                  </a:lnTo>
                  <a:lnTo>
                    <a:pt x="15621203" y="319862"/>
                  </a:lnTo>
                  <a:lnTo>
                    <a:pt x="15593556" y="364109"/>
                  </a:lnTo>
                  <a:lnTo>
                    <a:pt x="15567711" y="409282"/>
                  </a:lnTo>
                  <a:lnTo>
                    <a:pt x="15543467" y="455536"/>
                  </a:lnTo>
                  <a:lnTo>
                    <a:pt x="15520975" y="502526"/>
                  </a:lnTo>
                  <a:lnTo>
                    <a:pt x="15500122" y="550240"/>
                  </a:lnTo>
                  <a:lnTo>
                    <a:pt x="15480881" y="598614"/>
                  </a:lnTo>
                  <a:lnTo>
                    <a:pt x="15463190" y="647547"/>
                  </a:lnTo>
                  <a:lnTo>
                    <a:pt x="15447023" y="696988"/>
                  </a:lnTo>
                  <a:lnTo>
                    <a:pt x="15432304" y="746836"/>
                  </a:lnTo>
                  <a:lnTo>
                    <a:pt x="15418829" y="797026"/>
                  </a:lnTo>
                  <a:lnTo>
                    <a:pt x="15406497" y="847496"/>
                  </a:lnTo>
                  <a:lnTo>
                    <a:pt x="15395296" y="898207"/>
                  </a:lnTo>
                  <a:lnTo>
                    <a:pt x="15385212" y="949147"/>
                  </a:lnTo>
                  <a:lnTo>
                    <a:pt x="15376220" y="1000290"/>
                  </a:lnTo>
                  <a:lnTo>
                    <a:pt x="15368296" y="1051585"/>
                  </a:lnTo>
                  <a:lnTo>
                    <a:pt x="15361412" y="1103020"/>
                  </a:lnTo>
                  <a:lnTo>
                    <a:pt x="15355164" y="1154531"/>
                  </a:lnTo>
                  <a:lnTo>
                    <a:pt x="15349766" y="1206131"/>
                  </a:lnTo>
                  <a:lnTo>
                    <a:pt x="15345144" y="1257795"/>
                  </a:lnTo>
                  <a:lnTo>
                    <a:pt x="15341257" y="1309522"/>
                  </a:lnTo>
                  <a:lnTo>
                    <a:pt x="15338032" y="1361287"/>
                  </a:lnTo>
                  <a:lnTo>
                    <a:pt x="15335415" y="1413090"/>
                  </a:lnTo>
                  <a:lnTo>
                    <a:pt x="15333320" y="1464906"/>
                  </a:lnTo>
                  <a:lnTo>
                    <a:pt x="15331758" y="1516748"/>
                  </a:lnTo>
                  <a:lnTo>
                    <a:pt x="15330615" y="1568577"/>
                  </a:lnTo>
                  <a:lnTo>
                    <a:pt x="15329916" y="1620393"/>
                  </a:lnTo>
                  <a:lnTo>
                    <a:pt x="15329637" y="1672221"/>
                  </a:lnTo>
                  <a:lnTo>
                    <a:pt x="15329815" y="1724075"/>
                  </a:lnTo>
                  <a:lnTo>
                    <a:pt x="15330437" y="1775968"/>
                  </a:lnTo>
                  <a:lnTo>
                    <a:pt x="15331529" y="1827898"/>
                  </a:lnTo>
                  <a:lnTo>
                    <a:pt x="15333587" y="1879892"/>
                  </a:lnTo>
                  <a:lnTo>
                    <a:pt x="15336698" y="1931987"/>
                  </a:lnTo>
                  <a:lnTo>
                    <a:pt x="15341156" y="1984121"/>
                  </a:lnTo>
                  <a:lnTo>
                    <a:pt x="15347264" y="2036203"/>
                  </a:lnTo>
                  <a:lnTo>
                    <a:pt x="15355291" y="2088121"/>
                  </a:lnTo>
                  <a:lnTo>
                    <a:pt x="15365552" y="2139810"/>
                  </a:lnTo>
                  <a:lnTo>
                    <a:pt x="15378316" y="2191181"/>
                  </a:lnTo>
                  <a:lnTo>
                    <a:pt x="15391778" y="2235581"/>
                  </a:lnTo>
                  <a:lnTo>
                    <a:pt x="15407259" y="2279510"/>
                  </a:lnTo>
                  <a:lnTo>
                    <a:pt x="15425344" y="2322487"/>
                  </a:lnTo>
                  <a:lnTo>
                    <a:pt x="15446604" y="2364003"/>
                  </a:lnTo>
                  <a:lnTo>
                    <a:pt x="15468359" y="2405329"/>
                  </a:lnTo>
                  <a:lnTo>
                    <a:pt x="15493759" y="2444292"/>
                  </a:lnTo>
                  <a:lnTo>
                    <a:pt x="15519413" y="2483154"/>
                  </a:lnTo>
                  <a:lnTo>
                    <a:pt x="15548280" y="2519438"/>
                  </a:lnTo>
                  <a:lnTo>
                    <a:pt x="15582202" y="2560091"/>
                  </a:lnTo>
                  <a:lnTo>
                    <a:pt x="15617660" y="2599258"/>
                  </a:lnTo>
                  <a:lnTo>
                    <a:pt x="15654516" y="2636990"/>
                  </a:lnTo>
                  <a:lnTo>
                    <a:pt x="15692628" y="2673350"/>
                  </a:lnTo>
                  <a:lnTo>
                    <a:pt x="15731871" y="2708389"/>
                  </a:lnTo>
                  <a:lnTo>
                    <a:pt x="15772118" y="2742171"/>
                  </a:lnTo>
                  <a:lnTo>
                    <a:pt x="15813227" y="2774721"/>
                  </a:lnTo>
                  <a:lnTo>
                    <a:pt x="15855061" y="2806293"/>
                  </a:lnTo>
                  <a:lnTo>
                    <a:pt x="15897517" y="2836913"/>
                  </a:lnTo>
                  <a:lnTo>
                    <a:pt x="15940570" y="2866606"/>
                  </a:lnTo>
                  <a:lnTo>
                    <a:pt x="15984169" y="2895422"/>
                  </a:lnTo>
                  <a:lnTo>
                    <a:pt x="16028264" y="2923387"/>
                  </a:lnTo>
                  <a:lnTo>
                    <a:pt x="16072803" y="2950540"/>
                  </a:lnTo>
                  <a:lnTo>
                    <a:pt x="16117761" y="2976930"/>
                  </a:lnTo>
                  <a:lnTo>
                    <a:pt x="16162998" y="3002737"/>
                  </a:lnTo>
                  <a:lnTo>
                    <a:pt x="16208553" y="3027908"/>
                  </a:lnTo>
                  <a:lnTo>
                    <a:pt x="16254375" y="3052495"/>
                  </a:lnTo>
                  <a:lnTo>
                    <a:pt x="16300463" y="3076537"/>
                  </a:lnTo>
                  <a:lnTo>
                    <a:pt x="16346754" y="3100082"/>
                  </a:lnTo>
                  <a:lnTo>
                    <a:pt x="16393249" y="3123196"/>
                  </a:lnTo>
                  <a:lnTo>
                    <a:pt x="16439896" y="3145891"/>
                  </a:lnTo>
                  <a:lnTo>
                    <a:pt x="16480778" y="3165576"/>
                  </a:lnTo>
                  <a:lnTo>
                    <a:pt x="16521710" y="3185058"/>
                  </a:lnTo>
                  <a:lnTo>
                    <a:pt x="16562731" y="3204311"/>
                  </a:lnTo>
                  <a:lnTo>
                    <a:pt x="16603841" y="3223298"/>
                  </a:lnTo>
                  <a:lnTo>
                    <a:pt x="16645204" y="3242183"/>
                  </a:lnTo>
                  <a:lnTo>
                    <a:pt x="16686924" y="3260572"/>
                  </a:lnTo>
                  <a:lnTo>
                    <a:pt x="16728999" y="3278301"/>
                  </a:lnTo>
                  <a:lnTo>
                    <a:pt x="16771468" y="3295231"/>
                  </a:lnTo>
                  <a:lnTo>
                    <a:pt x="16820490" y="3313379"/>
                  </a:lnTo>
                  <a:lnTo>
                    <a:pt x="16870210" y="3330003"/>
                  </a:lnTo>
                  <a:lnTo>
                    <a:pt x="16920566" y="3344811"/>
                  </a:lnTo>
                  <a:lnTo>
                    <a:pt x="16971531" y="3357499"/>
                  </a:lnTo>
                  <a:lnTo>
                    <a:pt x="17023042" y="3367773"/>
                  </a:lnTo>
                  <a:lnTo>
                    <a:pt x="17075061" y="3375355"/>
                  </a:lnTo>
                  <a:lnTo>
                    <a:pt x="17127538" y="3379927"/>
                  </a:lnTo>
                  <a:lnTo>
                    <a:pt x="17180002" y="3380854"/>
                  </a:lnTo>
                  <a:lnTo>
                    <a:pt x="17232364" y="3379647"/>
                  </a:lnTo>
                  <a:lnTo>
                    <a:pt x="17284535" y="3376231"/>
                  </a:lnTo>
                  <a:lnTo>
                    <a:pt x="17336415" y="3370542"/>
                  </a:lnTo>
                  <a:lnTo>
                    <a:pt x="17387939" y="3362502"/>
                  </a:lnTo>
                  <a:lnTo>
                    <a:pt x="17439018" y="3352012"/>
                  </a:lnTo>
                  <a:lnTo>
                    <a:pt x="17489551" y="3339007"/>
                  </a:lnTo>
                  <a:lnTo>
                    <a:pt x="17539424" y="3323958"/>
                  </a:lnTo>
                  <a:lnTo>
                    <a:pt x="17588472" y="3306521"/>
                  </a:lnTo>
                  <a:lnTo>
                    <a:pt x="17636605" y="3286785"/>
                  </a:lnTo>
                  <a:lnTo>
                    <a:pt x="17683722" y="3264801"/>
                  </a:lnTo>
                  <a:lnTo>
                    <a:pt x="17729746" y="3240671"/>
                  </a:lnTo>
                  <a:lnTo>
                    <a:pt x="17774565" y="3214433"/>
                  </a:lnTo>
                  <a:lnTo>
                    <a:pt x="17818088" y="3186176"/>
                  </a:lnTo>
                  <a:lnTo>
                    <a:pt x="17855235" y="3160064"/>
                  </a:lnTo>
                  <a:lnTo>
                    <a:pt x="17891240" y="3132467"/>
                  </a:lnTo>
                  <a:lnTo>
                    <a:pt x="17926266" y="3103626"/>
                  </a:lnTo>
                  <a:lnTo>
                    <a:pt x="17960467" y="3073831"/>
                  </a:lnTo>
                  <a:lnTo>
                    <a:pt x="17993437" y="3042678"/>
                  </a:lnTo>
                  <a:lnTo>
                    <a:pt x="18025314" y="3010446"/>
                  </a:lnTo>
                  <a:lnTo>
                    <a:pt x="18056251" y="2977311"/>
                  </a:lnTo>
                  <a:lnTo>
                    <a:pt x="18086388" y="2943466"/>
                  </a:lnTo>
                  <a:lnTo>
                    <a:pt x="18119535" y="2903651"/>
                  </a:lnTo>
                  <a:lnTo>
                    <a:pt x="18151463" y="2862872"/>
                  </a:lnTo>
                  <a:lnTo>
                    <a:pt x="18182209" y="2821203"/>
                  </a:lnTo>
                  <a:lnTo>
                    <a:pt x="18211838" y="2778722"/>
                  </a:lnTo>
                  <a:lnTo>
                    <a:pt x="18240413" y="2735516"/>
                  </a:lnTo>
                  <a:lnTo>
                    <a:pt x="18267972" y="2691663"/>
                  </a:lnTo>
                  <a:lnTo>
                    <a:pt x="18287988" y="2658249"/>
                  </a:lnTo>
                  <a:lnTo>
                    <a:pt x="18287988" y="2638006"/>
                  </a:lnTo>
                  <a:close/>
                </a:path>
              </a:pathLst>
            </a:custGeom>
            <a:solidFill>
              <a:srgbClr val="A5583C"/>
            </a:solidFill>
          </p:spPr>
          <p:txBody>
            <a:bodyPr wrap="square" lIns="0" tIns="0" rIns="0" bIns="0" rtlCol="0"/>
            <a:lstStyle/>
            <a:p>
              <a:endParaRPr/>
            </a:p>
          </p:txBody>
        </p:sp>
        <p:sp>
          <p:nvSpPr>
            <p:cNvPr id="6" name="object 6"/>
            <p:cNvSpPr/>
            <p:nvPr/>
          </p:nvSpPr>
          <p:spPr>
            <a:xfrm>
              <a:off x="15863383" y="7044701"/>
              <a:ext cx="2264410" cy="3242310"/>
            </a:xfrm>
            <a:custGeom>
              <a:avLst/>
              <a:gdLst/>
              <a:ahLst/>
              <a:cxnLst/>
              <a:rect l="l" t="t" r="r" b="b"/>
              <a:pathLst>
                <a:path w="2264409" h="3242309">
                  <a:moveTo>
                    <a:pt x="1588972" y="1757744"/>
                  </a:moveTo>
                  <a:lnTo>
                    <a:pt x="1474805" y="1757744"/>
                  </a:lnTo>
                  <a:lnTo>
                    <a:pt x="1474441" y="1715199"/>
                  </a:lnTo>
                  <a:lnTo>
                    <a:pt x="1476620" y="1597518"/>
                  </a:lnTo>
                  <a:lnTo>
                    <a:pt x="1486253" y="1419634"/>
                  </a:lnTo>
                  <a:lnTo>
                    <a:pt x="1508252" y="1196480"/>
                  </a:lnTo>
                  <a:lnTo>
                    <a:pt x="1514697" y="1153291"/>
                  </a:lnTo>
                  <a:lnTo>
                    <a:pt x="1523555" y="1107705"/>
                  </a:lnTo>
                  <a:lnTo>
                    <a:pt x="1534672" y="1060046"/>
                  </a:lnTo>
                  <a:lnTo>
                    <a:pt x="1547892" y="1010642"/>
                  </a:lnTo>
                  <a:lnTo>
                    <a:pt x="1563059" y="959817"/>
                  </a:lnTo>
                  <a:lnTo>
                    <a:pt x="1580018" y="907898"/>
                  </a:lnTo>
                  <a:lnTo>
                    <a:pt x="1598612" y="855212"/>
                  </a:lnTo>
                  <a:lnTo>
                    <a:pt x="1618687" y="802083"/>
                  </a:lnTo>
                  <a:lnTo>
                    <a:pt x="1640087" y="748838"/>
                  </a:lnTo>
                  <a:lnTo>
                    <a:pt x="1662656" y="695804"/>
                  </a:lnTo>
                  <a:lnTo>
                    <a:pt x="1686238" y="643305"/>
                  </a:lnTo>
                  <a:lnTo>
                    <a:pt x="1710679" y="591669"/>
                  </a:lnTo>
                  <a:lnTo>
                    <a:pt x="1735822" y="541221"/>
                  </a:lnTo>
                  <a:lnTo>
                    <a:pt x="1761539" y="492237"/>
                  </a:lnTo>
                  <a:lnTo>
                    <a:pt x="1787593" y="445193"/>
                  </a:lnTo>
                  <a:lnTo>
                    <a:pt x="1813909" y="400266"/>
                  </a:lnTo>
                  <a:lnTo>
                    <a:pt x="1840305" y="357831"/>
                  </a:lnTo>
                  <a:lnTo>
                    <a:pt x="1866626" y="318214"/>
                  </a:lnTo>
                  <a:lnTo>
                    <a:pt x="1892716" y="281741"/>
                  </a:lnTo>
                  <a:lnTo>
                    <a:pt x="1918419" y="248739"/>
                  </a:lnTo>
                  <a:lnTo>
                    <a:pt x="1943579" y="219533"/>
                  </a:lnTo>
                  <a:lnTo>
                    <a:pt x="1991650" y="173815"/>
                  </a:lnTo>
                  <a:lnTo>
                    <a:pt x="2107777" y="87460"/>
                  </a:lnTo>
                  <a:lnTo>
                    <a:pt x="2190358" y="34288"/>
                  </a:lnTo>
                  <a:lnTo>
                    <a:pt x="2239689" y="7426"/>
                  </a:lnTo>
                  <a:lnTo>
                    <a:pt x="2256068" y="0"/>
                  </a:lnTo>
                  <a:lnTo>
                    <a:pt x="2258819" y="46199"/>
                  </a:lnTo>
                  <a:lnTo>
                    <a:pt x="2263404" y="154379"/>
                  </a:lnTo>
                  <a:lnTo>
                    <a:pt x="2264321" y="278914"/>
                  </a:lnTo>
                  <a:lnTo>
                    <a:pt x="2256068" y="374176"/>
                  </a:lnTo>
                  <a:lnTo>
                    <a:pt x="2237816" y="443946"/>
                  </a:lnTo>
                  <a:lnTo>
                    <a:pt x="2224109" y="492287"/>
                  </a:lnTo>
                  <a:lnTo>
                    <a:pt x="2208379" y="546585"/>
                  </a:lnTo>
                  <a:lnTo>
                    <a:pt x="2191330" y="604831"/>
                  </a:lnTo>
                  <a:lnTo>
                    <a:pt x="2173720" y="664815"/>
                  </a:lnTo>
                  <a:lnTo>
                    <a:pt x="2156294" y="724377"/>
                  </a:lnTo>
                  <a:lnTo>
                    <a:pt x="2139799" y="781358"/>
                  </a:lnTo>
                  <a:lnTo>
                    <a:pt x="2124980" y="833598"/>
                  </a:lnTo>
                  <a:lnTo>
                    <a:pt x="2112581" y="878937"/>
                  </a:lnTo>
                  <a:lnTo>
                    <a:pt x="2096007" y="947826"/>
                  </a:lnTo>
                  <a:lnTo>
                    <a:pt x="2087371" y="987647"/>
                  </a:lnTo>
                  <a:lnTo>
                    <a:pt x="2077170" y="1032985"/>
                  </a:lnTo>
                  <a:lnTo>
                    <a:pt x="2065134" y="1082148"/>
                  </a:lnTo>
                  <a:lnTo>
                    <a:pt x="2050996" y="1133444"/>
                  </a:lnTo>
                  <a:lnTo>
                    <a:pt x="2034484" y="1185182"/>
                  </a:lnTo>
                  <a:lnTo>
                    <a:pt x="2015329" y="1235668"/>
                  </a:lnTo>
                  <a:lnTo>
                    <a:pt x="1993263" y="1283212"/>
                  </a:lnTo>
                  <a:lnTo>
                    <a:pt x="1968015" y="1326120"/>
                  </a:lnTo>
                  <a:lnTo>
                    <a:pt x="1939315" y="1362701"/>
                  </a:lnTo>
                  <a:lnTo>
                    <a:pt x="1906895" y="1391263"/>
                  </a:lnTo>
                  <a:lnTo>
                    <a:pt x="1870485" y="1410114"/>
                  </a:lnTo>
                  <a:lnTo>
                    <a:pt x="1760561" y="1459938"/>
                  </a:lnTo>
                  <a:lnTo>
                    <a:pt x="1668859" y="1517168"/>
                  </a:lnTo>
                  <a:lnTo>
                    <a:pt x="1606028" y="1564326"/>
                  </a:lnTo>
                  <a:lnTo>
                    <a:pt x="1582718" y="1583929"/>
                  </a:lnTo>
                  <a:lnTo>
                    <a:pt x="1588972" y="1757744"/>
                  </a:lnTo>
                  <a:close/>
                </a:path>
                <a:path w="2264409" h="3242309">
                  <a:moveTo>
                    <a:pt x="1092930" y="1677473"/>
                  </a:moveTo>
                  <a:lnTo>
                    <a:pt x="881769" y="1672693"/>
                  </a:lnTo>
                  <a:lnTo>
                    <a:pt x="700485" y="1645871"/>
                  </a:lnTo>
                  <a:lnTo>
                    <a:pt x="647069" y="1628021"/>
                  </a:lnTo>
                  <a:lnTo>
                    <a:pt x="601210" y="1607821"/>
                  </a:lnTo>
                  <a:lnTo>
                    <a:pt x="561266" y="1585231"/>
                  </a:lnTo>
                  <a:lnTo>
                    <a:pt x="525593" y="1560214"/>
                  </a:lnTo>
                  <a:lnTo>
                    <a:pt x="492548" y="1532733"/>
                  </a:lnTo>
                  <a:lnTo>
                    <a:pt x="460487" y="1502748"/>
                  </a:lnTo>
                  <a:lnTo>
                    <a:pt x="392746" y="1435118"/>
                  </a:lnTo>
                  <a:lnTo>
                    <a:pt x="353779" y="1397397"/>
                  </a:lnTo>
                  <a:lnTo>
                    <a:pt x="309223" y="1357021"/>
                  </a:lnTo>
                  <a:lnTo>
                    <a:pt x="266034" y="1320044"/>
                  </a:lnTo>
                  <a:lnTo>
                    <a:pt x="183674" y="1250444"/>
                  </a:lnTo>
                  <a:lnTo>
                    <a:pt x="145760" y="1216945"/>
                  </a:lnTo>
                  <a:lnTo>
                    <a:pt x="110861" y="1183729"/>
                  </a:lnTo>
                  <a:lnTo>
                    <a:pt x="79606" y="1150355"/>
                  </a:lnTo>
                  <a:lnTo>
                    <a:pt x="52624" y="1116386"/>
                  </a:lnTo>
                  <a:lnTo>
                    <a:pt x="30544" y="1081383"/>
                  </a:lnTo>
                  <a:lnTo>
                    <a:pt x="13994" y="1044906"/>
                  </a:lnTo>
                  <a:lnTo>
                    <a:pt x="3603" y="1006518"/>
                  </a:lnTo>
                  <a:lnTo>
                    <a:pt x="0" y="965779"/>
                  </a:lnTo>
                  <a:lnTo>
                    <a:pt x="5394" y="951649"/>
                  </a:lnTo>
                  <a:lnTo>
                    <a:pt x="45428" y="930627"/>
                  </a:lnTo>
                  <a:lnTo>
                    <a:pt x="117505" y="918680"/>
                  </a:lnTo>
                  <a:lnTo>
                    <a:pt x="162955" y="915894"/>
                  </a:lnTo>
                  <a:lnTo>
                    <a:pt x="213290" y="915117"/>
                  </a:lnTo>
                  <a:lnTo>
                    <a:pt x="267469" y="916262"/>
                  </a:lnTo>
                  <a:lnTo>
                    <a:pt x="324447" y="919244"/>
                  </a:lnTo>
                  <a:lnTo>
                    <a:pt x="383185" y="923976"/>
                  </a:lnTo>
                  <a:lnTo>
                    <a:pt x="442640" y="930371"/>
                  </a:lnTo>
                  <a:lnTo>
                    <a:pt x="501769" y="938343"/>
                  </a:lnTo>
                  <a:lnTo>
                    <a:pt x="559634" y="947826"/>
                  </a:lnTo>
                  <a:lnTo>
                    <a:pt x="614883" y="958672"/>
                  </a:lnTo>
                  <a:lnTo>
                    <a:pt x="666784" y="970856"/>
                  </a:lnTo>
                  <a:lnTo>
                    <a:pt x="714192" y="984271"/>
                  </a:lnTo>
                  <a:lnTo>
                    <a:pt x="756064" y="998830"/>
                  </a:lnTo>
                  <a:lnTo>
                    <a:pt x="791359" y="1014448"/>
                  </a:lnTo>
                  <a:lnTo>
                    <a:pt x="948705" y="1093150"/>
                  </a:lnTo>
                  <a:lnTo>
                    <a:pt x="989654" y="1115198"/>
                  </a:lnTo>
                  <a:lnTo>
                    <a:pt x="1026724" y="1137538"/>
                  </a:lnTo>
                  <a:lnTo>
                    <a:pt x="1061035" y="1161599"/>
                  </a:lnTo>
                  <a:lnTo>
                    <a:pt x="1093711" y="1188813"/>
                  </a:lnTo>
                  <a:lnTo>
                    <a:pt x="1125872" y="1220610"/>
                  </a:lnTo>
                  <a:lnTo>
                    <a:pt x="1158641" y="1258421"/>
                  </a:lnTo>
                  <a:lnTo>
                    <a:pt x="1195156" y="1303983"/>
                  </a:lnTo>
                  <a:lnTo>
                    <a:pt x="1229379" y="1347738"/>
                  </a:lnTo>
                  <a:lnTo>
                    <a:pt x="1261206" y="1389656"/>
                  </a:lnTo>
                  <a:lnTo>
                    <a:pt x="1290534" y="1429708"/>
                  </a:lnTo>
                  <a:lnTo>
                    <a:pt x="1317258" y="1467863"/>
                  </a:lnTo>
                  <a:lnTo>
                    <a:pt x="1341275" y="1504093"/>
                  </a:lnTo>
                  <a:lnTo>
                    <a:pt x="1362483" y="1538367"/>
                  </a:lnTo>
                  <a:lnTo>
                    <a:pt x="1414637" y="1635086"/>
                  </a:lnTo>
                  <a:lnTo>
                    <a:pt x="1430770" y="1667360"/>
                  </a:lnTo>
                  <a:lnTo>
                    <a:pt x="1341019" y="1667360"/>
                  </a:lnTo>
                  <a:lnTo>
                    <a:pt x="1268003" y="1671824"/>
                  </a:lnTo>
                  <a:lnTo>
                    <a:pt x="1092930" y="1677473"/>
                  </a:lnTo>
                  <a:close/>
                </a:path>
                <a:path w="2264409" h="3242309">
                  <a:moveTo>
                    <a:pt x="1717278" y="3242297"/>
                  </a:moveTo>
                  <a:lnTo>
                    <a:pt x="1596241" y="3242297"/>
                  </a:lnTo>
                  <a:lnTo>
                    <a:pt x="1575776" y="3088852"/>
                  </a:lnTo>
                  <a:lnTo>
                    <a:pt x="1570245" y="2954264"/>
                  </a:lnTo>
                  <a:lnTo>
                    <a:pt x="1566074" y="2814698"/>
                  </a:lnTo>
                  <a:lnTo>
                    <a:pt x="1563441" y="2705234"/>
                  </a:lnTo>
                  <a:lnTo>
                    <a:pt x="1562524" y="2660951"/>
                  </a:lnTo>
                  <a:lnTo>
                    <a:pt x="1430631" y="2604066"/>
                  </a:lnTo>
                  <a:lnTo>
                    <a:pt x="1396389" y="2584323"/>
                  </a:lnTo>
                  <a:lnTo>
                    <a:pt x="1360325" y="2554625"/>
                  </a:lnTo>
                  <a:lnTo>
                    <a:pt x="1326820" y="2517553"/>
                  </a:lnTo>
                  <a:lnTo>
                    <a:pt x="1300257" y="2475689"/>
                  </a:lnTo>
                  <a:lnTo>
                    <a:pt x="1285018" y="2431611"/>
                  </a:lnTo>
                  <a:lnTo>
                    <a:pt x="1285485" y="2387903"/>
                  </a:lnTo>
                  <a:lnTo>
                    <a:pt x="1295785" y="2349171"/>
                  </a:lnTo>
                  <a:lnTo>
                    <a:pt x="1310312" y="2307984"/>
                  </a:lnTo>
                  <a:lnTo>
                    <a:pt x="1329664" y="2267151"/>
                  </a:lnTo>
                  <a:lnTo>
                    <a:pt x="1354435" y="2229480"/>
                  </a:lnTo>
                  <a:lnTo>
                    <a:pt x="1385223" y="2197780"/>
                  </a:lnTo>
                  <a:lnTo>
                    <a:pt x="1422624" y="2174858"/>
                  </a:lnTo>
                  <a:lnTo>
                    <a:pt x="1467233" y="2163524"/>
                  </a:lnTo>
                  <a:lnTo>
                    <a:pt x="1537912" y="2152779"/>
                  </a:lnTo>
                  <a:lnTo>
                    <a:pt x="1522451" y="2109443"/>
                  </a:lnTo>
                  <a:lnTo>
                    <a:pt x="1486165" y="2009934"/>
                  </a:lnTo>
                  <a:lnTo>
                    <a:pt x="1444199" y="1899996"/>
                  </a:lnTo>
                  <a:lnTo>
                    <a:pt x="1411699" y="1825374"/>
                  </a:lnTo>
                  <a:lnTo>
                    <a:pt x="1387876" y="1777220"/>
                  </a:lnTo>
                  <a:lnTo>
                    <a:pt x="1365000" y="1725510"/>
                  </a:lnTo>
                  <a:lnTo>
                    <a:pt x="1347803" y="1684228"/>
                  </a:lnTo>
                  <a:lnTo>
                    <a:pt x="1341019" y="1667360"/>
                  </a:lnTo>
                  <a:lnTo>
                    <a:pt x="1430770" y="1667360"/>
                  </a:lnTo>
                  <a:lnTo>
                    <a:pt x="1444830" y="1695487"/>
                  </a:lnTo>
                  <a:lnTo>
                    <a:pt x="1466503" y="1740244"/>
                  </a:lnTo>
                  <a:lnTo>
                    <a:pt x="1474805" y="1757744"/>
                  </a:lnTo>
                  <a:lnTo>
                    <a:pt x="1588972" y="1757744"/>
                  </a:lnTo>
                  <a:lnTo>
                    <a:pt x="1602912" y="2145194"/>
                  </a:lnTo>
                  <a:lnTo>
                    <a:pt x="2138410" y="2145194"/>
                  </a:lnTo>
                  <a:lnTo>
                    <a:pt x="2150241" y="2164175"/>
                  </a:lnTo>
                  <a:lnTo>
                    <a:pt x="2166693" y="2199156"/>
                  </a:lnTo>
                  <a:lnTo>
                    <a:pt x="2180593" y="2239462"/>
                  </a:lnTo>
                  <a:lnTo>
                    <a:pt x="2191594" y="2285368"/>
                  </a:lnTo>
                  <a:lnTo>
                    <a:pt x="2199346" y="2337150"/>
                  </a:lnTo>
                  <a:lnTo>
                    <a:pt x="2203502" y="2395083"/>
                  </a:lnTo>
                  <a:lnTo>
                    <a:pt x="2203712" y="2459441"/>
                  </a:lnTo>
                  <a:lnTo>
                    <a:pt x="2199628" y="2530499"/>
                  </a:lnTo>
                  <a:lnTo>
                    <a:pt x="2190902" y="2608533"/>
                  </a:lnTo>
                  <a:lnTo>
                    <a:pt x="2177184" y="2693818"/>
                  </a:lnTo>
                  <a:lnTo>
                    <a:pt x="1629417" y="2693818"/>
                  </a:lnTo>
                  <a:lnTo>
                    <a:pt x="1717278" y="3242297"/>
                  </a:lnTo>
                  <a:close/>
                </a:path>
                <a:path w="2264409" h="3242309">
                  <a:moveTo>
                    <a:pt x="2138410" y="2145194"/>
                  </a:moveTo>
                  <a:lnTo>
                    <a:pt x="1602912" y="2145194"/>
                  </a:lnTo>
                  <a:lnTo>
                    <a:pt x="1615632" y="2143169"/>
                  </a:lnTo>
                  <a:lnTo>
                    <a:pt x="1647402" y="2137056"/>
                  </a:lnTo>
                  <a:lnTo>
                    <a:pt x="1688639" y="2126795"/>
                  </a:lnTo>
                  <a:lnTo>
                    <a:pt x="1729757" y="2112327"/>
                  </a:lnTo>
                  <a:lnTo>
                    <a:pt x="1779182" y="2089061"/>
                  </a:lnTo>
                  <a:lnTo>
                    <a:pt x="1818878" y="2068832"/>
                  </a:lnTo>
                  <a:lnTo>
                    <a:pt x="1854472" y="2052993"/>
                  </a:lnTo>
                  <a:lnTo>
                    <a:pt x="1891591" y="2042895"/>
                  </a:lnTo>
                  <a:lnTo>
                    <a:pt x="1935862" y="2039889"/>
                  </a:lnTo>
                  <a:lnTo>
                    <a:pt x="1992912" y="2045329"/>
                  </a:lnTo>
                  <a:lnTo>
                    <a:pt x="2041908" y="2059532"/>
                  </a:lnTo>
                  <a:lnTo>
                    <a:pt x="2089062" y="2088437"/>
                  </a:lnTo>
                  <a:lnTo>
                    <a:pt x="2131586" y="2134245"/>
                  </a:lnTo>
                  <a:lnTo>
                    <a:pt x="2138410" y="2145194"/>
                  </a:lnTo>
                  <a:close/>
                </a:path>
                <a:path w="2264409" h="3242309">
                  <a:moveTo>
                    <a:pt x="1875543" y="2738881"/>
                  </a:moveTo>
                  <a:lnTo>
                    <a:pt x="1629417" y="2693818"/>
                  </a:lnTo>
                  <a:lnTo>
                    <a:pt x="2177184" y="2693818"/>
                  </a:lnTo>
                  <a:lnTo>
                    <a:pt x="2145108" y="2708839"/>
                  </a:lnTo>
                  <a:lnTo>
                    <a:pt x="2046001" y="2733874"/>
                  </a:lnTo>
                  <a:lnTo>
                    <a:pt x="1875543" y="2738881"/>
                  </a:lnTo>
                  <a:close/>
                </a:path>
              </a:pathLst>
            </a:custGeom>
            <a:solidFill>
              <a:srgbClr val="C79D8A"/>
            </a:solidFill>
          </p:spPr>
          <p:txBody>
            <a:bodyPr wrap="square" lIns="0" tIns="0" rIns="0" bIns="0" rtlCol="0"/>
            <a:lstStyle/>
            <a:p>
              <a:endParaRPr/>
            </a:p>
          </p:txBody>
        </p:sp>
      </p:grpSp>
      <p:graphicFrame>
        <p:nvGraphicFramePr>
          <p:cNvPr id="7" name="Table 6">
            <a:extLst>
              <a:ext uri="{FF2B5EF4-FFF2-40B4-BE49-F238E27FC236}">
                <a16:creationId xmlns:a16="http://schemas.microsoft.com/office/drawing/2014/main" id="{52FC5D5E-7180-4970-AB8E-AD0627ABD853}"/>
              </a:ext>
            </a:extLst>
          </p:cNvPr>
          <p:cNvGraphicFramePr>
            <a:graphicFrameLocks noGrp="1"/>
          </p:cNvGraphicFramePr>
          <p:nvPr>
            <p:extLst>
              <p:ext uri="{D42A27DB-BD31-4B8C-83A1-F6EECF244321}">
                <p14:modId xmlns:p14="http://schemas.microsoft.com/office/powerpoint/2010/main" val="618592287"/>
              </p:ext>
            </p:extLst>
          </p:nvPr>
        </p:nvGraphicFramePr>
        <p:xfrm>
          <a:off x="3810000" y="3141980"/>
          <a:ext cx="12052890" cy="6813544"/>
        </p:xfrm>
        <a:graphic>
          <a:graphicData uri="http://schemas.openxmlformats.org/drawingml/2006/table">
            <a:tbl>
              <a:tblPr firstRow="1" firstCol="1" bandRow="1">
                <a:tableStyleId>{5C22544A-7EE6-4342-B048-85BDC9FD1C3A}</a:tableStyleId>
              </a:tblPr>
              <a:tblGrid>
                <a:gridCol w="4302440">
                  <a:extLst>
                    <a:ext uri="{9D8B030D-6E8A-4147-A177-3AD203B41FA5}">
                      <a16:colId xmlns:a16="http://schemas.microsoft.com/office/drawing/2014/main" val="88080828"/>
                    </a:ext>
                  </a:extLst>
                </a:gridCol>
                <a:gridCol w="3962636">
                  <a:extLst>
                    <a:ext uri="{9D8B030D-6E8A-4147-A177-3AD203B41FA5}">
                      <a16:colId xmlns:a16="http://schemas.microsoft.com/office/drawing/2014/main" val="1125819514"/>
                    </a:ext>
                  </a:extLst>
                </a:gridCol>
                <a:gridCol w="3787814">
                  <a:extLst>
                    <a:ext uri="{9D8B030D-6E8A-4147-A177-3AD203B41FA5}">
                      <a16:colId xmlns:a16="http://schemas.microsoft.com/office/drawing/2014/main" val="3970299069"/>
                    </a:ext>
                  </a:extLst>
                </a:gridCol>
              </a:tblGrid>
              <a:tr h="1021884">
                <a:tc>
                  <a:txBody>
                    <a:bodyPr/>
                    <a:lstStyle/>
                    <a:p>
                      <a:pPr algn="ctr">
                        <a:lnSpc>
                          <a:spcPct val="107000"/>
                        </a:lnSpc>
                        <a:spcAft>
                          <a:spcPts val="800"/>
                        </a:spcAft>
                      </a:pPr>
                      <a:r>
                        <a:rPr lang="en-US" sz="2000" b="1" dirty="0">
                          <a:solidFill>
                            <a:schemeClr val="tx1"/>
                          </a:solidFill>
                          <a:effectLst/>
                          <a:latin typeface="Algerian" panose="04020705040A02060702" pitchFamily="82" charset="0"/>
                          <a:cs typeface="Arial" panose="020B0604020202020204" pitchFamily="34" charset="0"/>
                        </a:rPr>
                        <a:t>DATASETS</a:t>
                      </a:r>
                      <a:endParaRPr lang="en-IN" sz="2000" b="1" dirty="0">
                        <a:solidFill>
                          <a:schemeClr val="tx1"/>
                        </a:solidFill>
                        <a:effectLst/>
                        <a:latin typeface="Algerian" panose="04020705040A02060702" pitchFamily="82" charset="0"/>
                        <a:cs typeface="Arial" panose="020B0604020202020204" pitchFamily="34" charset="0"/>
                      </a:endParaRPr>
                    </a:p>
                    <a:p>
                      <a:pPr algn="ctr">
                        <a:lnSpc>
                          <a:spcPct val="107000"/>
                        </a:lnSpc>
                        <a:spcAft>
                          <a:spcPts val="800"/>
                        </a:spcAft>
                      </a:pPr>
                      <a:r>
                        <a:rPr lang="en-US" sz="2000" b="1" dirty="0">
                          <a:solidFill>
                            <a:schemeClr val="tx1"/>
                          </a:solidFill>
                          <a:effectLst/>
                          <a:latin typeface="Algerian" panose="04020705040A02060702" pitchFamily="82" charset="0"/>
                          <a:cs typeface="Arial" panose="020B0604020202020204" pitchFamily="34" charset="0"/>
                        </a:rPr>
                        <a:t> </a:t>
                      </a:r>
                      <a:endParaRPr lang="en-IN" sz="2000" b="1" dirty="0">
                        <a:solidFill>
                          <a:schemeClr val="tx1"/>
                        </a:solidFill>
                        <a:effectLst/>
                        <a:latin typeface="Algerian" panose="04020705040A02060702" pitchFamily="82"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1800" b="1" dirty="0">
                          <a:solidFill>
                            <a:schemeClr val="tx1"/>
                          </a:solidFill>
                          <a:effectLst/>
                          <a:latin typeface="Algerian" panose="04020705040A02060702" pitchFamily="82" charset="0"/>
                          <a:cs typeface="Arial" panose="020B0604020202020204" pitchFamily="34" charset="0"/>
                        </a:rPr>
                        <a:t>CHRACTERISTIC</a:t>
                      </a:r>
                      <a:endParaRPr lang="en-IN" sz="1800" b="1" dirty="0">
                        <a:solidFill>
                          <a:schemeClr val="tx1"/>
                        </a:solidFill>
                        <a:effectLst/>
                        <a:latin typeface="Algerian" panose="04020705040A02060702" pitchFamily="82"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000" b="1" dirty="0">
                          <a:solidFill>
                            <a:schemeClr val="tx1"/>
                          </a:solidFill>
                          <a:effectLst/>
                          <a:latin typeface="Algerian" panose="04020705040A02060702" pitchFamily="82" charset="0"/>
                          <a:cs typeface="Arial" panose="020B0604020202020204" pitchFamily="34" charset="0"/>
                        </a:rPr>
                        <a:t>REFERENCE </a:t>
                      </a:r>
                      <a:endParaRPr lang="en-IN" sz="2000" b="1" dirty="0">
                        <a:solidFill>
                          <a:schemeClr val="tx1"/>
                        </a:solidFill>
                        <a:effectLst/>
                        <a:latin typeface="Algerian" panose="04020705040A02060702" pitchFamily="82" charset="0"/>
                        <a:cs typeface="Arial" panose="020B0604020202020204" pitchFamily="34" charset="0"/>
                      </a:endParaRPr>
                    </a:p>
                    <a:p>
                      <a:pPr algn="ctr">
                        <a:lnSpc>
                          <a:spcPct val="107000"/>
                        </a:lnSpc>
                        <a:spcAft>
                          <a:spcPts val="800"/>
                        </a:spcAft>
                      </a:pPr>
                      <a:r>
                        <a:rPr lang="en-US" sz="2000" b="1" dirty="0">
                          <a:solidFill>
                            <a:schemeClr val="tx1"/>
                          </a:solidFill>
                          <a:effectLst/>
                          <a:latin typeface="Algerian" panose="04020705040A02060702" pitchFamily="82" charset="0"/>
                          <a:cs typeface="Arial" panose="020B0604020202020204" pitchFamily="34" charset="0"/>
                        </a:rPr>
                        <a:t>LINK                </a:t>
                      </a:r>
                      <a:endParaRPr lang="en-IN" sz="2000" b="1" dirty="0">
                        <a:solidFill>
                          <a:schemeClr val="tx1"/>
                        </a:solidFill>
                        <a:effectLst/>
                        <a:latin typeface="Algerian" panose="04020705040A02060702" pitchFamily="82" charset="0"/>
                        <a:ea typeface="Calibri" panose="020F0502020204030204" pitchFamily="34" charset="0"/>
                        <a:cs typeface="Arial" panose="020B0604020202020204" pitchFamily="34" charset="0"/>
                      </a:endParaRPr>
                    </a:p>
                  </a:txBody>
                  <a:tcPr marL="49021" marR="49021" marT="0" marB="0"/>
                </a:tc>
                <a:extLst>
                  <a:ext uri="{0D108BD9-81ED-4DB2-BD59-A6C34878D82A}">
                    <a16:rowId xmlns:a16="http://schemas.microsoft.com/office/drawing/2014/main" val="4058588619"/>
                  </a:ext>
                </a:extLst>
              </a:tr>
              <a:tr h="2227916">
                <a:tc>
                  <a:txBody>
                    <a:bodyPr/>
                    <a:lstStyle/>
                    <a:p>
                      <a:pPr algn="ctr">
                        <a:lnSpc>
                          <a:spcPct val="107000"/>
                        </a:lnSpc>
                        <a:spcAft>
                          <a:spcPts val="800"/>
                        </a:spcAft>
                      </a:pPr>
                      <a:r>
                        <a:rPr lang="en-US" sz="2400" b="1" dirty="0">
                          <a:solidFill>
                            <a:schemeClr val="tx1"/>
                          </a:solidFill>
                          <a:effectLst/>
                          <a:latin typeface="Bell MT" panose="02020503060305020303" pitchFamily="18" charset="0"/>
                          <a:cs typeface="Arial" panose="020B0604020202020204" pitchFamily="34" charset="0"/>
                        </a:rPr>
                        <a:t>PlantVillage</a:t>
                      </a:r>
                      <a:endParaRPr lang="en-IN" sz="2400" b="1" dirty="0">
                        <a:solidFill>
                          <a:schemeClr val="tx1"/>
                        </a:solidFill>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400" b="1" dirty="0">
                          <a:effectLst/>
                          <a:latin typeface="Bell MT" panose="02020503060305020303" pitchFamily="18" charset="0"/>
                          <a:cs typeface="Arial" panose="020B0604020202020204" pitchFamily="34" charset="0"/>
                        </a:rPr>
                        <a:t>It is a dataset that contains roughly 54,000 plant leaf picture</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400" b="1" dirty="0">
                          <a:effectLst/>
                          <a:latin typeface="Bell MT" panose="02020503060305020303" pitchFamily="18" charset="0"/>
                          <a:cs typeface="Arial" panose="020B0604020202020204" pitchFamily="34" charset="0"/>
                        </a:rPr>
                        <a:t> </a:t>
                      </a:r>
                      <a:r>
                        <a:rPr lang="en-IN" sz="2400" b="1" dirty="0">
                          <a:effectLst/>
                          <a:latin typeface="Bell MT" panose="02020503060305020303" pitchFamily="18" charset="0"/>
                          <a:cs typeface="Arial" panose="020B0604020202020204" pitchFamily="34" charset="0"/>
                        </a:rPr>
                        <a:t>https://www.kaggle.com/abdallahalidev/plantvillage-dataset</a:t>
                      </a:r>
                    </a:p>
                    <a:p>
                      <a:pPr algn="ctr">
                        <a:lnSpc>
                          <a:spcPct val="107000"/>
                        </a:lnSpc>
                        <a:spcAft>
                          <a:spcPts val="800"/>
                        </a:spcAft>
                      </a:pPr>
                      <a:r>
                        <a:rPr lang="en-US" sz="2400" b="1" dirty="0">
                          <a:effectLst/>
                          <a:latin typeface="Bell MT" panose="02020503060305020303" pitchFamily="18" charset="0"/>
                          <a:cs typeface="Arial" panose="020B0604020202020204" pitchFamily="34" charset="0"/>
                        </a:rPr>
                        <a:t> </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extLst>
                  <a:ext uri="{0D108BD9-81ED-4DB2-BD59-A6C34878D82A}">
                    <a16:rowId xmlns:a16="http://schemas.microsoft.com/office/drawing/2014/main" val="3282242822"/>
                  </a:ext>
                </a:extLst>
              </a:tr>
              <a:tr h="1375981">
                <a:tc>
                  <a:txBody>
                    <a:bodyPr/>
                    <a:lstStyle/>
                    <a:p>
                      <a:pPr algn="ctr">
                        <a:lnSpc>
                          <a:spcPct val="107000"/>
                        </a:lnSpc>
                        <a:spcAft>
                          <a:spcPts val="800"/>
                        </a:spcAft>
                      </a:pPr>
                      <a:r>
                        <a:rPr lang="en-US" sz="2400" b="1" dirty="0">
                          <a:solidFill>
                            <a:schemeClr val="tx1"/>
                          </a:solidFill>
                          <a:effectLst/>
                          <a:latin typeface="Bell MT" panose="02020503060305020303" pitchFamily="18" charset="0"/>
                          <a:cs typeface="Arial" panose="020B0604020202020204" pitchFamily="34" charset="0"/>
                        </a:rPr>
                        <a:t> PlantDoc</a:t>
                      </a:r>
                      <a:endParaRPr lang="en-IN" sz="2400" b="1" dirty="0">
                        <a:solidFill>
                          <a:schemeClr val="tx1"/>
                        </a:solidFill>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IN" sz="2400" b="1" dirty="0">
                          <a:effectLst/>
                          <a:latin typeface="Bell MT" panose="02020503060305020303" pitchFamily="18" charset="0"/>
                          <a:cs typeface="Arial" panose="020B0604020202020204" pitchFamily="34" charset="0"/>
                        </a:rPr>
                        <a:t>This dataset contains the details about plant diseases and different image</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400" b="1" dirty="0">
                          <a:effectLst/>
                          <a:latin typeface="Bell MT" panose="02020503060305020303" pitchFamily="18" charset="0"/>
                          <a:cs typeface="Arial" panose="020B0604020202020204" pitchFamily="34" charset="0"/>
                        </a:rPr>
                        <a:t>https://github.com/pratikkayal/PlantDoc-Dataset</a:t>
                      </a:r>
                      <a:endParaRPr lang="en-IN" sz="2400" b="1" dirty="0">
                        <a:effectLst/>
                        <a:latin typeface="Bell MT" panose="02020503060305020303" pitchFamily="18" charset="0"/>
                        <a:cs typeface="Arial" panose="020B0604020202020204" pitchFamily="34" charset="0"/>
                      </a:endParaRPr>
                    </a:p>
                    <a:p>
                      <a:pPr algn="ctr">
                        <a:lnSpc>
                          <a:spcPct val="107000"/>
                        </a:lnSpc>
                        <a:spcAft>
                          <a:spcPts val="800"/>
                        </a:spcAft>
                      </a:pPr>
                      <a:r>
                        <a:rPr lang="en-US" sz="2400" b="1" dirty="0">
                          <a:effectLst/>
                          <a:latin typeface="Bell MT" panose="02020503060305020303" pitchFamily="18" charset="0"/>
                          <a:cs typeface="Arial" panose="020B0604020202020204" pitchFamily="34" charset="0"/>
                        </a:rPr>
                        <a:t> </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extLst>
                  <a:ext uri="{0D108BD9-81ED-4DB2-BD59-A6C34878D82A}">
                    <a16:rowId xmlns:a16="http://schemas.microsoft.com/office/drawing/2014/main" val="2407316946"/>
                  </a:ext>
                </a:extLst>
              </a:tr>
              <a:tr h="922370">
                <a:tc>
                  <a:txBody>
                    <a:bodyPr/>
                    <a:lstStyle/>
                    <a:p>
                      <a:pPr algn="ctr">
                        <a:lnSpc>
                          <a:spcPct val="107000"/>
                        </a:lnSpc>
                        <a:spcAft>
                          <a:spcPts val="800"/>
                        </a:spcAft>
                      </a:pPr>
                      <a:r>
                        <a:rPr lang="en-US" sz="2400" b="1" dirty="0">
                          <a:solidFill>
                            <a:schemeClr val="tx1"/>
                          </a:solidFill>
                          <a:effectLst/>
                          <a:latin typeface="Bell MT" panose="02020503060305020303" pitchFamily="18" charset="0"/>
                          <a:cs typeface="Arial" panose="020B0604020202020204" pitchFamily="34" charset="0"/>
                        </a:rPr>
                        <a:t>Edible wild plant</a:t>
                      </a:r>
                      <a:endParaRPr lang="en-IN" sz="2400" b="1" dirty="0">
                        <a:solidFill>
                          <a:schemeClr val="tx1"/>
                        </a:solidFill>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IN" sz="2400" b="1" dirty="0">
                          <a:effectLst/>
                          <a:latin typeface="Bell MT" panose="02020503060305020303" pitchFamily="18" charset="0"/>
                          <a:cs typeface="Arial" panose="020B0604020202020204" pitchFamily="34" charset="0"/>
                        </a:rPr>
                        <a:t>This dataset contain 62 edible  wild plant  Images</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400" b="1" dirty="0">
                          <a:effectLst/>
                          <a:latin typeface="Bell MT" panose="02020503060305020303" pitchFamily="18" charset="0"/>
                          <a:cs typeface="Arial" panose="020B0604020202020204" pitchFamily="34" charset="0"/>
                        </a:rPr>
                        <a:t>https://www.kaggle.com/gverzea/edible-wild-plants</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extLst>
                  <a:ext uri="{0D108BD9-81ED-4DB2-BD59-A6C34878D82A}">
                    <a16:rowId xmlns:a16="http://schemas.microsoft.com/office/drawing/2014/main" val="2524436335"/>
                  </a:ext>
                </a:extLst>
              </a:tr>
              <a:tr h="1265393">
                <a:tc>
                  <a:txBody>
                    <a:bodyPr/>
                    <a:lstStyle/>
                    <a:p>
                      <a:pPr algn="ctr">
                        <a:lnSpc>
                          <a:spcPct val="107000"/>
                        </a:lnSpc>
                        <a:spcAft>
                          <a:spcPts val="800"/>
                        </a:spcAft>
                      </a:pPr>
                      <a:r>
                        <a:rPr lang="en-US" sz="2400" b="1" dirty="0">
                          <a:solidFill>
                            <a:schemeClr val="tx1"/>
                          </a:solidFill>
                          <a:effectLst/>
                          <a:latin typeface="Bell MT" panose="02020503060305020303" pitchFamily="18" charset="0"/>
                          <a:cs typeface="Arial" panose="020B0604020202020204" pitchFamily="34" charset="0"/>
                        </a:rPr>
                        <a:t>Ornamental plants</a:t>
                      </a:r>
                      <a:endParaRPr lang="en-IN" sz="2400" b="1" dirty="0">
                        <a:solidFill>
                          <a:schemeClr val="tx1"/>
                        </a:solidFill>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IN" sz="2400" b="1">
                          <a:effectLst/>
                          <a:latin typeface="Bell MT" panose="02020503060305020303" pitchFamily="18" charset="0"/>
                          <a:cs typeface="Arial" panose="020B0604020202020204" pitchFamily="34" charset="0"/>
                        </a:rPr>
                        <a:t>This dataset contain 500 Images of Flower </a:t>
                      </a:r>
                      <a:endParaRPr lang="en-IN" sz="2400" b="1">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tc>
                  <a:txBody>
                    <a:bodyPr/>
                    <a:lstStyle/>
                    <a:p>
                      <a:pPr algn="ctr">
                        <a:lnSpc>
                          <a:spcPct val="107000"/>
                        </a:lnSpc>
                        <a:spcAft>
                          <a:spcPts val="800"/>
                        </a:spcAft>
                      </a:pPr>
                      <a:r>
                        <a:rPr lang="en-US" sz="2400" b="1" dirty="0">
                          <a:effectLst/>
                          <a:latin typeface="Bell MT" panose="02020503060305020303" pitchFamily="18" charset="0"/>
                          <a:cs typeface="Arial" panose="020B0604020202020204" pitchFamily="34" charset="0"/>
                        </a:rPr>
                        <a:t>https://www.kaggle.com/abdalnassir/ornamental-plants</a:t>
                      </a:r>
                      <a:endParaRPr lang="en-IN" sz="2400" b="1" dirty="0">
                        <a:effectLst/>
                        <a:latin typeface="Bell MT" panose="02020503060305020303" pitchFamily="18" charset="0"/>
                        <a:ea typeface="Calibri" panose="020F0502020204030204" pitchFamily="34" charset="0"/>
                        <a:cs typeface="Arial" panose="020B0604020202020204" pitchFamily="34" charset="0"/>
                      </a:endParaRPr>
                    </a:p>
                  </a:txBody>
                  <a:tcPr marL="49021" marR="49021" marT="0" marB="0"/>
                </a:tc>
                <a:extLst>
                  <a:ext uri="{0D108BD9-81ED-4DB2-BD59-A6C34878D82A}">
                    <a16:rowId xmlns:a16="http://schemas.microsoft.com/office/drawing/2014/main" val="919608931"/>
                  </a:ext>
                </a:extLst>
              </a:tr>
            </a:tbl>
          </a:graphicData>
        </a:graphic>
      </p:graphicFrame>
      <p:pic>
        <p:nvPicPr>
          <p:cNvPr id="8" name="object 7">
            <a:extLst>
              <a:ext uri="{FF2B5EF4-FFF2-40B4-BE49-F238E27FC236}">
                <a16:creationId xmlns:a16="http://schemas.microsoft.com/office/drawing/2014/main" id="{4424C15A-A9A2-4111-B351-561156824EE9}"/>
              </a:ext>
            </a:extLst>
          </p:cNvPr>
          <p:cNvPicPr/>
          <p:nvPr/>
        </p:nvPicPr>
        <p:blipFill>
          <a:blip r:embed="rId2" cstate="print"/>
          <a:stretch>
            <a:fillRect/>
          </a:stretch>
        </p:blipFill>
        <p:spPr>
          <a:xfrm>
            <a:off x="13920765" y="0"/>
            <a:ext cx="4367233" cy="1828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
            <a:ext cx="18288000" cy="10287000"/>
            <a:chOff x="0" y="5"/>
            <a:chExt cx="18288000" cy="10287000"/>
          </a:xfrm>
        </p:grpSpPr>
        <p:pic>
          <p:nvPicPr>
            <p:cNvPr id="3" name="object 3"/>
            <p:cNvPicPr/>
            <p:nvPr/>
          </p:nvPicPr>
          <p:blipFill>
            <a:blip r:embed="rId2" cstate="print"/>
            <a:stretch>
              <a:fillRect/>
            </a:stretch>
          </p:blipFill>
          <p:spPr>
            <a:xfrm>
              <a:off x="0" y="5"/>
              <a:ext cx="18287999" cy="10286993"/>
            </a:xfrm>
            <a:prstGeom prst="rect">
              <a:avLst/>
            </a:prstGeom>
          </p:spPr>
        </p:pic>
        <p:sp>
          <p:nvSpPr>
            <p:cNvPr id="4" name="object 4"/>
            <p:cNvSpPr/>
            <p:nvPr/>
          </p:nvSpPr>
          <p:spPr>
            <a:xfrm>
              <a:off x="0" y="3636087"/>
              <a:ext cx="4309745" cy="4408805"/>
            </a:xfrm>
            <a:custGeom>
              <a:avLst/>
              <a:gdLst/>
              <a:ahLst/>
              <a:cxnLst/>
              <a:rect l="l" t="t" r="r" b="b"/>
              <a:pathLst>
                <a:path w="4309745" h="4408805">
                  <a:moveTo>
                    <a:pt x="34040" y="1770497"/>
                  </a:moveTo>
                  <a:lnTo>
                    <a:pt x="44243" y="1747209"/>
                  </a:lnTo>
                  <a:lnTo>
                    <a:pt x="53637" y="1735207"/>
                  </a:lnTo>
                  <a:lnTo>
                    <a:pt x="65453" y="1732049"/>
                  </a:lnTo>
                  <a:lnTo>
                    <a:pt x="82918" y="1735292"/>
                  </a:lnTo>
                  <a:lnTo>
                    <a:pt x="94879" y="1738906"/>
                  </a:lnTo>
                  <a:lnTo>
                    <a:pt x="104928" y="1744323"/>
                  </a:lnTo>
                  <a:lnTo>
                    <a:pt x="111619" y="1752699"/>
                  </a:lnTo>
                  <a:lnTo>
                    <a:pt x="113504" y="1765193"/>
                  </a:lnTo>
                  <a:lnTo>
                    <a:pt x="111587" y="1775332"/>
                  </a:lnTo>
                  <a:lnTo>
                    <a:pt x="106245" y="1783611"/>
                  </a:lnTo>
                  <a:lnTo>
                    <a:pt x="98196" y="1789202"/>
                  </a:lnTo>
                  <a:lnTo>
                    <a:pt x="88160" y="1791279"/>
                  </a:lnTo>
                  <a:lnTo>
                    <a:pt x="85206" y="1791758"/>
                  </a:lnTo>
                  <a:lnTo>
                    <a:pt x="82014" y="1790759"/>
                  </a:lnTo>
                  <a:lnTo>
                    <a:pt x="79680" y="1790380"/>
                  </a:lnTo>
                  <a:lnTo>
                    <a:pt x="67799" y="1786231"/>
                  </a:lnTo>
                  <a:lnTo>
                    <a:pt x="56163" y="1781404"/>
                  </a:lnTo>
                  <a:lnTo>
                    <a:pt x="44876" y="1776093"/>
                  </a:lnTo>
                  <a:lnTo>
                    <a:pt x="34040" y="1770497"/>
                  </a:lnTo>
                  <a:close/>
                </a:path>
                <a:path w="4309745" h="4408805">
                  <a:moveTo>
                    <a:pt x="3090497" y="186032"/>
                  </a:moveTo>
                  <a:lnTo>
                    <a:pt x="3081666" y="179436"/>
                  </a:lnTo>
                  <a:lnTo>
                    <a:pt x="3076556" y="171241"/>
                  </a:lnTo>
                  <a:lnTo>
                    <a:pt x="3075510" y="161820"/>
                  </a:lnTo>
                  <a:lnTo>
                    <a:pt x="3078872" y="151541"/>
                  </a:lnTo>
                  <a:lnTo>
                    <a:pt x="3087810" y="143390"/>
                  </a:lnTo>
                  <a:lnTo>
                    <a:pt x="3101679" y="140266"/>
                  </a:lnTo>
                  <a:lnTo>
                    <a:pt x="3118103" y="142411"/>
                  </a:lnTo>
                  <a:lnTo>
                    <a:pt x="3134706" y="150068"/>
                  </a:lnTo>
                  <a:lnTo>
                    <a:pt x="3136749" y="165083"/>
                  </a:lnTo>
                  <a:lnTo>
                    <a:pt x="3136696" y="172978"/>
                  </a:lnTo>
                  <a:lnTo>
                    <a:pt x="3134183" y="179708"/>
                  </a:lnTo>
                  <a:lnTo>
                    <a:pt x="3125984" y="188699"/>
                  </a:lnTo>
                  <a:lnTo>
                    <a:pt x="3115288" y="192339"/>
                  </a:lnTo>
                  <a:lnTo>
                    <a:pt x="3103118" y="191245"/>
                  </a:lnTo>
                  <a:lnTo>
                    <a:pt x="3090497" y="186032"/>
                  </a:lnTo>
                  <a:close/>
                </a:path>
                <a:path w="4309745" h="4408805">
                  <a:moveTo>
                    <a:pt x="2362397" y="1581752"/>
                  </a:moveTo>
                  <a:lnTo>
                    <a:pt x="2354105" y="1574014"/>
                  </a:lnTo>
                  <a:lnTo>
                    <a:pt x="2349868" y="1564553"/>
                  </a:lnTo>
                  <a:lnTo>
                    <a:pt x="2350311" y="1555044"/>
                  </a:lnTo>
                  <a:lnTo>
                    <a:pt x="2356060" y="1547161"/>
                  </a:lnTo>
                  <a:lnTo>
                    <a:pt x="2363382" y="1543228"/>
                  </a:lnTo>
                  <a:lnTo>
                    <a:pt x="2372722" y="1541240"/>
                  </a:lnTo>
                  <a:lnTo>
                    <a:pt x="2381545" y="1541325"/>
                  </a:lnTo>
                  <a:lnTo>
                    <a:pt x="2387312" y="1543611"/>
                  </a:lnTo>
                  <a:lnTo>
                    <a:pt x="2393579" y="1551926"/>
                  </a:lnTo>
                  <a:lnTo>
                    <a:pt x="2398496" y="1562449"/>
                  </a:lnTo>
                  <a:lnTo>
                    <a:pt x="2403539" y="1575509"/>
                  </a:lnTo>
                  <a:lnTo>
                    <a:pt x="2410180" y="1591436"/>
                  </a:lnTo>
                  <a:lnTo>
                    <a:pt x="2381305" y="1587402"/>
                  </a:lnTo>
                  <a:lnTo>
                    <a:pt x="2370821" y="1585241"/>
                  </a:lnTo>
                  <a:lnTo>
                    <a:pt x="2362397" y="1581752"/>
                  </a:lnTo>
                  <a:close/>
                </a:path>
                <a:path w="4309745" h="4408805">
                  <a:moveTo>
                    <a:pt x="932323" y="941323"/>
                  </a:moveTo>
                  <a:lnTo>
                    <a:pt x="927573" y="934775"/>
                  </a:lnTo>
                  <a:lnTo>
                    <a:pt x="924372" y="927266"/>
                  </a:lnTo>
                  <a:lnTo>
                    <a:pt x="922789" y="919210"/>
                  </a:lnTo>
                  <a:lnTo>
                    <a:pt x="922889" y="911023"/>
                  </a:lnTo>
                  <a:lnTo>
                    <a:pt x="929591" y="902074"/>
                  </a:lnTo>
                  <a:lnTo>
                    <a:pt x="941064" y="898036"/>
                  </a:lnTo>
                  <a:lnTo>
                    <a:pt x="954215" y="899125"/>
                  </a:lnTo>
                  <a:lnTo>
                    <a:pt x="979963" y="931327"/>
                  </a:lnTo>
                  <a:lnTo>
                    <a:pt x="969464" y="941696"/>
                  </a:lnTo>
                  <a:lnTo>
                    <a:pt x="956179" y="947118"/>
                  </a:lnTo>
                  <a:lnTo>
                    <a:pt x="942875" y="947143"/>
                  </a:lnTo>
                  <a:lnTo>
                    <a:pt x="932323" y="941323"/>
                  </a:lnTo>
                  <a:close/>
                </a:path>
                <a:path w="4309745" h="4408805">
                  <a:moveTo>
                    <a:pt x="1109933" y="3866490"/>
                  </a:moveTo>
                  <a:lnTo>
                    <a:pt x="1104662" y="3857812"/>
                  </a:lnTo>
                  <a:lnTo>
                    <a:pt x="1103294" y="3847791"/>
                  </a:lnTo>
                  <a:lnTo>
                    <a:pt x="1106227" y="3837571"/>
                  </a:lnTo>
                  <a:lnTo>
                    <a:pt x="1108704" y="3834138"/>
                  </a:lnTo>
                  <a:lnTo>
                    <a:pt x="1115305" y="3826686"/>
                  </a:lnTo>
                  <a:lnTo>
                    <a:pt x="1123347" y="3823333"/>
                  </a:lnTo>
                  <a:lnTo>
                    <a:pt x="1132775" y="3824161"/>
                  </a:lnTo>
                  <a:lnTo>
                    <a:pt x="1143529" y="3829250"/>
                  </a:lnTo>
                  <a:lnTo>
                    <a:pt x="1152908" y="3839322"/>
                  </a:lnTo>
                  <a:lnTo>
                    <a:pt x="1156535" y="3849403"/>
                  </a:lnTo>
                  <a:lnTo>
                    <a:pt x="1154838" y="3859068"/>
                  </a:lnTo>
                  <a:lnTo>
                    <a:pt x="1148246" y="3867892"/>
                  </a:lnTo>
                  <a:lnTo>
                    <a:pt x="1141400" y="3871986"/>
                  </a:lnTo>
                  <a:lnTo>
                    <a:pt x="1134103" y="3874164"/>
                  </a:lnTo>
                  <a:lnTo>
                    <a:pt x="1126494" y="3874403"/>
                  </a:lnTo>
                  <a:lnTo>
                    <a:pt x="1118710" y="3872681"/>
                  </a:lnTo>
                  <a:lnTo>
                    <a:pt x="1109933" y="3866490"/>
                  </a:lnTo>
                  <a:close/>
                </a:path>
                <a:path w="4309745" h="4408805">
                  <a:moveTo>
                    <a:pt x="906202" y="2414218"/>
                  </a:moveTo>
                  <a:lnTo>
                    <a:pt x="901967" y="2407267"/>
                  </a:lnTo>
                  <a:lnTo>
                    <a:pt x="899407" y="2399689"/>
                  </a:lnTo>
                  <a:lnTo>
                    <a:pt x="898624" y="2391682"/>
                  </a:lnTo>
                  <a:lnTo>
                    <a:pt x="899722" y="2383440"/>
                  </a:lnTo>
                  <a:lnTo>
                    <a:pt x="907678" y="2376171"/>
                  </a:lnTo>
                  <a:lnTo>
                    <a:pt x="920600" y="2373709"/>
                  </a:lnTo>
                  <a:lnTo>
                    <a:pt x="934398" y="2375794"/>
                  </a:lnTo>
                  <a:lnTo>
                    <a:pt x="954937" y="2406318"/>
                  </a:lnTo>
                  <a:lnTo>
                    <a:pt x="944167" y="2415737"/>
                  </a:lnTo>
                  <a:lnTo>
                    <a:pt x="930516" y="2420507"/>
                  </a:lnTo>
                  <a:lnTo>
                    <a:pt x="916892" y="2420158"/>
                  </a:lnTo>
                  <a:lnTo>
                    <a:pt x="906202" y="2414218"/>
                  </a:lnTo>
                  <a:close/>
                </a:path>
                <a:path w="4309745" h="4408805">
                  <a:moveTo>
                    <a:pt x="1780178" y="3252405"/>
                  </a:moveTo>
                  <a:lnTo>
                    <a:pt x="1767980" y="3240932"/>
                  </a:lnTo>
                  <a:lnTo>
                    <a:pt x="1762092" y="3230708"/>
                  </a:lnTo>
                  <a:lnTo>
                    <a:pt x="1761734" y="3221293"/>
                  </a:lnTo>
                  <a:lnTo>
                    <a:pt x="1766123" y="3212246"/>
                  </a:lnTo>
                  <a:lnTo>
                    <a:pt x="1773636" y="3204066"/>
                  </a:lnTo>
                  <a:lnTo>
                    <a:pt x="1782886" y="3198730"/>
                  </a:lnTo>
                  <a:lnTo>
                    <a:pt x="1793450" y="3198012"/>
                  </a:lnTo>
                  <a:lnTo>
                    <a:pt x="1804902" y="3203686"/>
                  </a:lnTo>
                  <a:lnTo>
                    <a:pt x="1809385" y="3210265"/>
                  </a:lnTo>
                  <a:lnTo>
                    <a:pt x="1811822" y="3217816"/>
                  </a:lnTo>
                  <a:lnTo>
                    <a:pt x="1812205" y="3225841"/>
                  </a:lnTo>
                  <a:lnTo>
                    <a:pt x="1810524" y="3233845"/>
                  </a:lnTo>
                  <a:lnTo>
                    <a:pt x="1804175" y="3239990"/>
                  </a:lnTo>
                  <a:lnTo>
                    <a:pt x="1796173" y="3244697"/>
                  </a:lnTo>
                  <a:lnTo>
                    <a:pt x="1787760" y="3248619"/>
                  </a:lnTo>
                  <a:lnTo>
                    <a:pt x="1780178" y="3252405"/>
                  </a:lnTo>
                  <a:close/>
                </a:path>
                <a:path w="4309745" h="4408805">
                  <a:moveTo>
                    <a:pt x="1442750" y="944284"/>
                  </a:moveTo>
                  <a:lnTo>
                    <a:pt x="1438469" y="937708"/>
                  </a:lnTo>
                  <a:lnTo>
                    <a:pt x="1437144" y="930084"/>
                  </a:lnTo>
                  <a:lnTo>
                    <a:pt x="1439165" y="922059"/>
                  </a:lnTo>
                  <a:lnTo>
                    <a:pt x="1439546" y="919724"/>
                  </a:lnTo>
                  <a:lnTo>
                    <a:pt x="1441404" y="917149"/>
                  </a:lnTo>
                  <a:lnTo>
                    <a:pt x="1444120" y="915194"/>
                  </a:lnTo>
                  <a:lnTo>
                    <a:pt x="1451729" y="911651"/>
                  </a:lnTo>
                  <a:lnTo>
                    <a:pt x="1459870" y="910083"/>
                  </a:lnTo>
                  <a:lnTo>
                    <a:pt x="1468164" y="910337"/>
                  </a:lnTo>
                  <a:lnTo>
                    <a:pt x="1476229" y="912262"/>
                  </a:lnTo>
                  <a:lnTo>
                    <a:pt x="1481968" y="918851"/>
                  </a:lnTo>
                  <a:lnTo>
                    <a:pt x="1486091" y="928188"/>
                  </a:lnTo>
                  <a:lnTo>
                    <a:pt x="1490178" y="939947"/>
                  </a:lnTo>
                  <a:lnTo>
                    <a:pt x="1495810" y="953799"/>
                  </a:lnTo>
                  <a:lnTo>
                    <a:pt x="1480617" y="953195"/>
                  </a:lnTo>
                  <a:lnTo>
                    <a:pt x="1468131" y="953076"/>
                  </a:lnTo>
                  <a:lnTo>
                    <a:pt x="1457932" y="952160"/>
                  </a:lnTo>
                  <a:lnTo>
                    <a:pt x="1449599" y="949165"/>
                  </a:lnTo>
                  <a:lnTo>
                    <a:pt x="1442750" y="944284"/>
                  </a:lnTo>
                  <a:close/>
                </a:path>
                <a:path w="4309745" h="4408805">
                  <a:moveTo>
                    <a:pt x="3808198" y="2413635"/>
                  </a:moveTo>
                  <a:lnTo>
                    <a:pt x="3807925" y="2399979"/>
                  </a:lnTo>
                  <a:lnTo>
                    <a:pt x="3807054" y="2388339"/>
                  </a:lnTo>
                  <a:lnTo>
                    <a:pt x="3807112" y="2379815"/>
                  </a:lnTo>
                  <a:lnTo>
                    <a:pt x="3809626" y="2375512"/>
                  </a:lnTo>
                  <a:lnTo>
                    <a:pt x="3818884" y="2373159"/>
                  </a:lnTo>
                  <a:lnTo>
                    <a:pt x="3828271" y="2372490"/>
                  </a:lnTo>
                  <a:lnTo>
                    <a:pt x="3837649" y="2373527"/>
                  </a:lnTo>
                  <a:lnTo>
                    <a:pt x="3846880" y="2376293"/>
                  </a:lnTo>
                  <a:lnTo>
                    <a:pt x="3851021" y="2381851"/>
                  </a:lnTo>
                  <a:lnTo>
                    <a:pt x="3854241" y="2391393"/>
                  </a:lnTo>
                  <a:lnTo>
                    <a:pt x="3855711" y="2400652"/>
                  </a:lnTo>
                  <a:lnTo>
                    <a:pt x="3854599" y="2405355"/>
                  </a:lnTo>
                  <a:lnTo>
                    <a:pt x="3845835" y="2408493"/>
                  </a:lnTo>
                  <a:lnTo>
                    <a:pt x="3835221" y="2410296"/>
                  </a:lnTo>
                  <a:lnTo>
                    <a:pt x="3822696" y="2411699"/>
                  </a:lnTo>
                  <a:lnTo>
                    <a:pt x="3808198" y="2413635"/>
                  </a:lnTo>
                  <a:close/>
                </a:path>
                <a:path w="4309745" h="4408805">
                  <a:moveTo>
                    <a:pt x="561186" y="49661"/>
                  </a:moveTo>
                  <a:lnTo>
                    <a:pt x="558788" y="37285"/>
                  </a:lnTo>
                  <a:lnTo>
                    <a:pt x="556541" y="26732"/>
                  </a:lnTo>
                  <a:lnTo>
                    <a:pt x="555438" y="17983"/>
                  </a:lnTo>
                  <a:lnTo>
                    <a:pt x="556469" y="11019"/>
                  </a:lnTo>
                  <a:lnTo>
                    <a:pt x="562664" y="3111"/>
                  </a:lnTo>
                  <a:lnTo>
                    <a:pt x="571267" y="0"/>
                  </a:lnTo>
                  <a:lnTo>
                    <a:pt x="581022" y="1390"/>
                  </a:lnTo>
                  <a:lnTo>
                    <a:pt x="590675" y="6989"/>
                  </a:lnTo>
                  <a:lnTo>
                    <a:pt x="596010" y="13205"/>
                  </a:lnTo>
                  <a:lnTo>
                    <a:pt x="599881" y="21790"/>
                  </a:lnTo>
                  <a:lnTo>
                    <a:pt x="601448" y="30180"/>
                  </a:lnTo>
                  <a:lnTo>
                    <a:pt x="599870" y="35812"/>
                  </a:lnTo>
                  <a:lnTo>
                    <a:pt x="593986" y="40294"/>
                  </a:lnTo>
                  <a:lnTo>
                    <a:pt x="585137" y="43126"/>
                  </a:lnTo>
                  <a:lnTo>
                    <a:pt x="573984" y="45763"/>
                  </a:lnTo>
                  <a:lnTo>
                    <a:pt x="561186" y="49661"/>
                  </a:lnTo>
                  <a:close/>
                </a:path>
                <a:path w="4309745" h="4408805">
                  <a:moveTo>
                    <a:pt x="759887" y="1868812"/>
                  </a:moveTo>
                  <a:lnTo>
                    <a:pt x="765340" y="1846176"/>
                  </a:lnTo>
                  <a:lnTo>
                    <a:pt x="773791" y="1834634"/>
                  </a:lnTo>
                  <a:lnTo>
                    <a:pt x="788485" y="1832738"/>
                  </a:lnTo>
                  <a:lnTo>
                    <a:pt x="812671" y="1839036"/>
                  </a:lnTo>
                  <a:lnTo>
                    <a:pt x="802736" y="1862292"/>
                  </a:lnTo>
                  <a:lnTo>
                    <a:pt x="793926" y="1873145"/>
                  </a:lnTo>
                  <a:lnTo>
                    <a:pt x="781292" y="1874388"/>
                  </a:lnTo>
                  <a:lnTo>
                    <a:pt x="759887" y="1868812"/>
                  </a:lnTo>
                  <a:close/>
                </a:path>
                <a:path w="4309745" h="4408805">
                  <a:moveTo>
                    <a:pt x="285128" y="2880927"/>
                  </a:moveTo>
                  <a:lnTo>
                    <a:pt x="276146" y="2873609"/>
                  </a:lnTo>
                  <a:lnTo>
                    <a:pt x="272438" y="2865081"/>
                  </a:lnTo>
                  <a:lnTo>
                    <a:pt x="273277" y="2855673"/>
                  </a:lnTo>
                  <a:lnTo>
                    <a:pt x="277934" y="2845717"/>
                  </a:lnTo>
                  <a:lnTo>
                    <a:pt x="283803" y="2837330"/>
                  </a:lnTo>
                  <a:lnTo>
                    <a:pt x="290767" y="2831322"/>
                  </a:lnTo>
                  <a:lnTo>
                    <a:pt x="299043" y="2829933"/>
                  </a:lnTo>
                  <a:lnTo>
                    <a:pt x="308852" y="2835401"/>
                  </a:lnTo>
                  <a:lnTo>
                    <a:pt x="312470" y="2842049"/>
                  </a:lnTo>
                  <a:lnTo>
                    <a:pt x="313640" y="2851581"/>
                  </a:lnTo>
                  <a:lnTo>
                    <a:pt x="313810" y="2862838"/>
                  </a:lnTo>
                  <a:lnTo>
                    <a:pt x="314427" y="2874662"/>
                  </a:lnTo>
                  <a:lnTo>
                    <a:pt x="305896" y="2877560"/>
                  </a:lnTo>
                  <a:lnTo>
                    <a:pt x="297920" y="2880369"/>
                  </a:lnTo>
                  <a:lnTo>
                    <a:pt x="290872" y="2881890"/>
                  </a:lnTo>
                  <a:lnTo>
                    <a:pt x="285128" y="2880927"/>
                  </a:lnTo>
                  <a:close/>
                </a:path>
                <a:path w="4309745" h="4408805">
                  <a:moveTo>
                    <a:pt x="651233" y="2472980"/>
                  </a:moveTo>
                  <a:lnTo>
                    <a:pt x="642690" y="2465082"/>
                  </a:lnTo>
                  <a:lnTo>
                    <a:pt x="638626" y="2455889"/>
                  </a:lnTo>
                  <a:lnTo>
                    <a:pt x="639127" y="2446809"/>
                  </a:lnTo>
                  <a:lnTo>
                    <a:pt x="644277" y="2439248"/>
                  </a:lnTo>
                  <a:lnTo>
                    <a:pt x="651780" y="2435853"/>
                  </a:lnTo>
                  <a:lnTo>
                    <a:pt x="659641" y="2434673"/>
                  </a:lnTo>
                  <a:lnTo>
                    <a:pt x="667537" y="2435477"/>
                  </a:lnTo>
                  <a:lnTo>
                    <a:pt x="675148" y="2438033"/>
                  </a:lnTo>
                  <a:lnTo>
                    <a:pt x="680107" y="2444630"/>
                  </a:lnTo>
                  <a:lnTo>
                    <a:pt x="683842" y="2453769"/>
                  </a:lnTo>
                  <a:lnTo>
                    <a:pt x="687542" y="2465330"/>
                  </a:lnTo>
                  <a:lnTo>
                    <a:pt x="692394" y="2479191"/>
                  </a:lnTo>
                  <a:lnTo>
                    <a:pt x="678547" y="2477824"/>
                  </a:lnTo>
                  <a:lnTo>
                    <a:pt x="667151" y="2477126"/>
                  </a:lnTo>
                  <a:lnTo>
                    <a:pt x="658087" y="2475907"/>
                  </a:lnTo>
                  <a:lnTo>
                    <a:pt x="651233" y="2472980"/>
                  </a:lnTo>
                  <a:close/>
                </a:path>
                <a:path w="4309745" h="4408805">
                  <a:moveTo>
                    <a:pt x="2252793" y="174054"/>
                  </a:moveTo>
                  <a:lnTo>
                    <a:pt x="2249796" y="170076"/>
                  </a:lnTo>
                  <a:lnTo>
                    <a:pt x="2247428" y="162515"/>
                  </a:lnTo>
                  <a:lnTo>
                    <a:pt x="2246516" y="154291"/>
                  </a:lnTo>
                  <a:lnTo>
                    <a:pt x="2247886" y="148326"/>
                  </a:lnTo>
                  <a:lnTo>
                    <a:pt x="2253556" y="144648"/>
                  </a:lnTo>
                  <a:lnTo>
                    <a:pt x="2261767" y="142192"/>
                  </a:lnTo>
                  <a:lnTo>
                    <a:pt x="2272399" y="139770"/>
                  </a:lnTo>
                  <a:lnTo>
                    <a:pt x="2285331" y="136193"/>
                  </a:lnTo>
                  <a:lnTo>
                    <a:pt x="2286066" y="149999"/>
                  </a:lnTo>
                  <a:lnTo>
                    <a:pt x="2287136" y="161477"/>
                  </a:lnTo>
                  <a:lnTo>
                    <a:pt x="2287160" y="169999"/>
                  </a:lnTo>
                  <a:lnTo>
                    <a:pt x="2284760" y="174935"/>
                  </a:lnTo>
                  <a:lnTo>
                    <a:pt x="2278854" y="177076"/>
                  </a:lnTo>
                  <a:lnTo>
                    <a:pt x="2270420" y="177638"/>
                  </a:lnTo>
                  <a:lnTo>
                    <a:pt x="2261165" y="176629"/>
                  </a:lnTo>
                  <a:lnTo>
                    <a:pt x="2252793" y="174054"/>
                  </a:lnTo>
                  <a:close/>
                </a:path>
                <a:path w="4309745" h="4408805">
                  <a:moveTo>
                    <a:pt x="1307480" y="2665938"/>
                  </a:moveTo>
                  <a:lnTo>
                    <a:pt x="1306778" y="2652340"/>
                  </a:lnTo>
                  <a:lnTo>
                    <a:pt x="1305764" y="2641208"/>
                  </a:lnTo>
                  <a:lnTo>
                    <a:pt x="1305751" y="2632756"/>
                  </a:lnTo>
                  <a:lnTo>
                    <a:pt x="1308051" y="2627197"/>
                  </a:lnTo>
                  <a:lnTo>
                    <a:pt x="1315554" y="2623802"/>
                  </a:lnTo>
                  <a:lnTo>
                    <a:pt x="1323415" y="2622622"/>
                  </a:lnTo>
                  <a:lnTo>
                    <a:pt x="1331311" y="2623426"/>
                  </a:lnTo>
                  <a:lnTo>
                    <a:pt x="1338921" y="2625982"/>
                  </a:lnTo>
                  <a:lnTo>
                    <a:pt x="1343143" y="2632923"/>
                  </a:lnTo>
                  <a:lnTo>
                    <a:pt x="1345609" y="2640433"/>
                  </a:lnTo>
                  <a:lnTo>
                    <a:pt x="1346137" y="2648257"/>
                  </a:lnTo>
                  <a:lnTo>
                    <a:pt x="1344544" y="2656141"/>
                  </a:lnTo>
                  <a:lnTo>
                    <a:pt x="1339952" y="2659822"/>
                  </a:lnTo>
                  <a:lnTo>
                    <a:pt x="1331818" y="2661803"/>
                  </a:lnTo>
                  <a:lnTo>
                    <a:pt x="1320781" y="2663403"/>
                  </a:lnTo>
                  <a:lnTo>
                    <a:pt x="1307480" y="2665938"/>
                  </a:lnTo>
                  <a:close/>
                </a:path>
                <a:path w="4309745" h="4408805">
                  <a:moveTo>
                    <a:pt x="2267794" y="2014648"/>
                  </a:moveTo>
                  <a:lnTo>
                    <a:pt x="2264036" y="2010142"/>
                  </a:lnTo>
                  <a:lnTo>
                    <a:pt x="2260850" y="2002133"/>
                  </a:lnTo>
                  <a:lnTo>
                    <a:pt x="2259325" y="1993855"/>
                  </a:lnTo>
                  <a:lnTo>
                    <a:pt x="2260552" y="1988541"/>
                  </a:lnTo>
                  <a:lnTo>
                    <a:pt x="2267172" y="1984365"/>
                  </a:lnTo>
                  <a:lnTo>
                    <a:pt x="2276208" y="1981077"/>
                  </a:lnTo>
                  <a:lnTo>
                    <a:pt x="2287867" y="1977928"/>
                  </a:lnTo>
                  <a:lnTo>
                    <a:pt x="2302189" y="1974213"/>
                  </a:lnTo>
                  <a:lnTo>
                    <a:pt x="2302424" y="1988474"/>
                  </a:lnTo>
                  <a:lnTo>
                    <a:pt x="2302946" y="2000046"/>
                  </a:lnTo>
                  <a:lnTo>
                    <a:pt x="2302424" y="2008703"/>
                  </a:lnTo>
                  <a:lnTo>
                    <a:pt x="2299522" y="2014052"/>
                  </a:lnTo>
                  <a:lnTo>
                    <a:pt x="2291784" y="2016727"/>
                  </a:lnTo>
                  <a:lnTo>
                    <a:pt x="2283640" y="2017763"/>
                  </a:lnTo>
                  <a:lnTo>
                    <a:pt x="2275505" y="2017093"/>
                  </a:lnTo>
                  <a:lnTo>
                    <a:pt x="2267794" y="2014648"/>
                  </a:lnTo>
                  <a:close/>
                </a:path>
                <a:path w="4309745" h="4408805">
                  <a:moveTo>
                    <a:pt x="2777756" y="3024761"/>
                  </a:moveTo>
                  <a:lnTo>
                    <a:pt x="2774610" y="3019350"/>
                  </a:lnTo>
                  <a:lnTo>
                    <a:pt x="2772813" y="3011732"/>
                  </a:lnTo>
                  <a:lnTo>
                    <a:pt x="2770657" y="2994841"/>
                  </a:lnTo>
                  <a:lnTo>
                    <a:pt x="2779165" y="2993639"/>
                  </a:lnTo>
                  <a:lnTo>
                    <a:pt x="2787593" y="2992380"/>
                  </a:lnTo>
                  <a:lnTo>
                    <a:pt x="2814331" y="3018098"/>
                  </a:lnTo>
                  <a:lnTo>
                    <a:pt x="2818917" y="3030971"/>
                  </a:lnTo>
                  <a:lnTo>
                    <a:pt x="2792566" y="3029086"/>
                  </a:lnTo>
                  <a:lnTo>
                    <a:pt x="2783538" y="3027648"/>
                  </a:lnTo>
                  <a:lnTo>
                    <a:pt x="2777756" y="3024761"/>
                  </a:lnTo>
                  <a:close/>
                </a:path>
                <a:path w="4309745" h="4408805">
                  <a:moveTo>
                    <a:pt x="1338336" y="2030427"/>
                  </a:moveTo>
                  <a:lnTo>
                    <a:pt x="1336187" y="2019598"/>
                  </a:lnTo>
                  <a:lnTo>
                    <a:pt x="1334078" y="2009899"/>
                  </a:lnTo>
                  <a:lnTo>
                    <a:pt x="1333157" y="2002280"/>
                  </a:lnTo>
                  <a:lnTo>
                    <a:pt x="1334572" y="1997693"/>
                  </a:lnTo>
                  <a:lnTo>
                    <a:pt x="1341291" y="1994059"/>
                  </a:lnTo>
                  <a:lnTo>
                    <a:pt x="1348911" y="1992053"/>
                  </a:lnTo>
                  <a:lnTo>
                    <a:pt x="1356961" y="1991826"/>
                  </a:lnTo>
                  <a:lnTo>
                    <a:pt x="1364966" y="1993524"/>
                  </a:lnTo>
                  <a:lnTo>
                    <a:pt x="1371288" y="1997046"/>
                  </a:lnTo>
                  <a:lnTo>
                    <a:pt x="1375525" y="2002611"/>
                  </a:lnTo>
                  <a:lnTo>
                    <a:pt x="1377126" y="2009457"/>
                  </a:lnTo>
                  <a:lnTo>
                    <a:pt x="1375543" y="2016818"/>
                  </a:lnTo>
                  <a:lnTo>
                    <a:pt x="1373685" y="2019392"/>
                  </a:lnTo>
                  <a:lnTo>
                    <a:pt x="1373304" y="2021728"/>
                  </a:lnTo>
                  <a:lnTo>
                    <a:pt x="1370588" y="2023684"/>
                  </a:lnTo>
                  <a:lnTo>
                    <a:pt x="1365073" y="2026413"/>
                  </a:lnTo>
                  <a:lnTo>
                    <a:pt x="1357732" y="2027946"/>
                  </a:lnTo>
                  <a:lnTo>
                    <a:pt x="1348755" y="2029034"/>
                  </a:lnTo>
                  <a:lnTo>
                    <a:pt x="1338336" y="2030427"/>
                  </a:lnTo>
                  <a:close/>
                </a:path>
                <a:path w="4309745" h="4408805">
                  <a:moveTo>
                    <a:pt x="0" y="2356647"/>
                  </a:moveTo>
                  <a:lnTo>
                    <a:pt x="0" y="2355789"/>
                  </a:lnTo>
                  <a:lnTo>
                    <a:pt x="6553" y="2335659"/>
                  </a:lnTo>
                  <a:lnTo>
                    <a:pt x="13788" y="2326707"/>
                  </a:lnTo>
                  <a:lnTo>
                    <a:pt x="25926" y="2327900"/>
                  </a:lnTo>
                  <a:lnTo>
                    <a:pt x="47440" y="2337450"/>
                  </a:lnTo>
                  <a:lnTo>
                    <a:pt x="37745" y="2356250"/>
                  </a:lnTo>
                  <a:lnTo>
                    <a:pt x="29546" y="2364506"/>
                  </a:lnTo>
                  <a:lnTo>
                    <a:pt x="18372" y="2364008"/>
                  </a:lnTo>
                  <a:lnTo>
                    <a:pt x="0" y="2356647"/>
                  </a:lnTo>
                  <a:close/>
                </a:path>
                <a:path w="4309745" h="4408805">
                  <a:moveTo>
                    <a:pt x="650302" y="1306842"/>
                  </a:moveTo>
                  <a:lnTo>
                    <a:pt x="649600" y="1293244"/>
                  </a:lnTo>
                  <a:lnTo>
                    <a:pt x="648586" y="1282112"/>
                  </a:lnTo>
                  <a:lnTo>
                    <a:pt x="648572" y="1273659"/>
                  </a:lnTo>
                  <a:lnTo>
                    <a:pt x="650873" y="1268100"/>
                  </a:lnTo>
                  <a:lnTo>
                    <a:pt x="657990" y="1264957"/>
                  </a:lnTo>
                  <a:lnTo>
                    <a:pt x="665653" y="1263431"/>
                  </a:lnTo>
                  <a:lnTo>
                    <a:pt x="673583" y="1263566"/>
                  </a:lnTo>
                  <a:lnTo>
                    <a:pt x="681505" y="1265408"/>
                  </a:lnTo>
                  <a:lnTo>
                    <a:pt x="687331" y="1268347"/>
                  </a:lnTo>
                  <a:lnTo>
                    <a:pt x="691486" y="1273263"/>
                  </a:lnTo>
                  <a:lnTo>
                    <a:pt x="693604" y="1279645"/>
                  </a:lnTo>
                  <a:lnTo>
                    <a:pt x="693320" y="1286985"/>
                  </a:lnTo>
                  <a:lnTo>
                    <a:pt x="691462" y="1289560"/>
                  </a:lnTo>
                  <a:lnTo>
                    <a:pt x="690462" y="1292753"/>
                  </a:lnTo>
                  <a:lnTo>
                    <a:pt x="687746" y="1294709"/>
                  </a:lnTo>
                  <a:lnTo>
                    <a:pt x="681715" y="1298126"/>
                  </a:lnTo>
                  <a:lnTo>
                    <a:pt x="673544" y="1300611"/>
                  </a:lnTo>
                  <a:lnTo>
                    <a:pt x="663113" y="1303178"/>
                  </a:lnTo>
                  <a:lnTo>
                    <a:pt x="650302" y="1306842"/>
                  </a:lnTo>
                  <a:close/>
                </a:path>
                <a:path w="4309745" h="4408805">
                  <a:moveTo>
                    <a:pt x="2634375" y="3200895"/>
                  </a:moveTo>
                  <a:lnTo>
                    <a:pt x="2630844" y="3195594"/>
                  </a:lnTo>
                  <a:lnTo>
                    <a:pt x="2629716" y="3189335"/>
                  </a:lnTo>
                  <a:lnTo>
                    <a:pt x="2631219" y="3182650"/>
                  </a:lnTo>
                  <a:lnTo>
                    <a:pt x="2659945" y="3171078"/>
                  </a:lnTo>
                  <a:lnTo>
                    <a:pt x="2670760" y="3169420"/>
                  </a:lnTo>
                  <a:lnTo>
                    <a:pt x="2671684" y="3180874"/>
                  </a:lnTo>
                  <a:lnTo>
                    <a:pt x="2673077" y="3190832"/>
                  </a:lnTo>
                  <a:lnTo>
                    <a:pt x="2673514" y="3198386"/>
                  </a:lnTo>
                  <a:lnTo>
                    <a:pt x="2671570" y="3202633"/>
                  </a:lnTo>
                  <a:lnTo>
                    <a:pt x="2663970" y="3206162"/>
                  </a:lnTo>
                  <a:lnTo>
                    <a:pt x="2655897" y="3207636"/>
                  </a:lnTo>
                  <a:lnTo>
                    <a:pt x="2647788" y="3207127"/>
                  </a:lnTo>
                  <a:lnTo>
                    <a:pt x="2640080" y="3204706"/>
                  </a:lnTo>
                  <a:lnTo>
                    <a:pt x="2634375" y="3200895"/>
                  </a:lnTo>
                  <a:close/>
                </a:path>
                <a:path w="4309745" h="4408805">
                  <a:moveTo>
                    <a:pt x="1600873" y="1699138"/>
                  </a:moveTo>
                  <a:lnTo>
                    <a:pt x="1597541" y="1693817"/>
                  </a:lnTo>
                  <a:lnTo>
                    <a:pt x="1596186" y="1687109"/>
                  </a:lnTo>
                  <a:lnTo>
                    <a:pt x="1595734" y="1679829"/>
                  </a:lnTo>
                  <a:lnTo>
                    <a:pt x="1595108" y="1672791"/>
                  </a:lnTo>
                  <a:lnTo>
                    <a:pt x="1610335" y="1670891"/>
                  </a:lnTo>
                  <a:lnTo>
                    <a:pt x="1617598" y="1670850"/>
                  </a:lnTo>
                  <a:lnTo>
                    <a:pt x="1623883" y="1672673"/>
                  </a:lnTo>
                  <a:lnTo>
                    <a:pt x="1628003" y="1677665"/>
                  </a:lnTo>
                  <a:lnTo>
                    <a:pt x="1630797" y="1685004"/>
                  </a:lnTo>
                  <a:lnTo>
                    <a:pt x="1633350" y="1694370"/>
                  </a:lnTo>
                  <a:lnTo>
                    <a:pt x="1636746" y="1705448"/>
                  </a:lnTo>
                  <a:lnTo>
                    <a:pt x="1614790" y="1703797"/>
                  </a:lnTo>
                  <a:lnTo>
                    <a:pt x="1606726" y="1702321"/>
                  </a:lnTo>
                  <a:lnTo>
                    <a:pt x="1600873" y="1699138"/>
                  </a:lnTo>
                  <a:close/>
                </a:path>
                <a:path w="4309745" h="4408805">
                  <a:moveTo>
                    <a:pt x="646427" y="2687466"/>
                  </a:moveTo>
                  <a:lnTo>
                    <a:pt x="645712" y="2683034"/>
                  </a:lnTo>
                  <a:lnTo>
                    <a:pt x="644378" y="2679462"/>
                  </a:lnTo>
                  <a:lnTo>
                    <a:pt x="645680" y="2677628"/>
                  </a:lnTo>
                  <a:lnTo>
                    <a:pt x="650831" y="2668232"/>
                  </a:lnTo>
                  <a:lnTo>
                    <a:pt x="657782" y="2661564"/>
                  </a:lnTo>
                  <a:lnTo>
                    <a:pt x="667155" y="2659334"/>
                  </a:lnTo>
                  <a:lnTo>
                    <a:pt x="679631" y="2663137"/>
                  </a:lnTo>
                  <a:lnTo>
                    <a:pt x="683681" y="2664754"/>
                  </a:lnTo>
                  <a:lnTo>
                    <a:pt x="688159" y="2678427"/>
                  </a:lnTo>
                  <a:lnTo>
                    <a:pt x="687159" y="2681620"/>
                  </a:lnTo>
                  <a:lnTo>
                    <a:pt x="679542" y="2690623"/>
                  </a:lnTo>
                  <a:lnTo>
                    <a:pt x="670241" y="2695351"/>
                  </a:lnTo>
                  <a:lnTo>
                    <a:pt x="659216" y="2694676"/>
                  </a:lnTo>
                  <a:lnTo>
                    <a:pt x="646427" y="2687466"/>
                  </a:lnTo>
                  <a:close/>
                </a:path>
                <a:path w="4309745" h="4408805">
                  <a:moveTo>
                    <a:pt x="2312354" y="2760701"/>
                  </a:moveTo>
                  <a:lnTo>
                    <a:pt x="2311163" y="2753316"/>
                  </a:lnTo>
                  <a:lnTo>
                    <a:pt x="2303969" y="2741599"/>
                  </a:lnTo>
                  <a:lnTo>
                    <a:pt x="2307923" y="2737927"/>
                  </a:lnTo>
                  <a:lnTo>
                    <a:pt x="2312916" y="2734820"/>
                  </a:lnTo>
                  <a:lnTo>
                    <a:pt x="2319815" y="2732968"/>
                  </a:lnTo>
                  <a:lnTo>
                    <a:pt x="2328189" y="2731444"/>
                  </a:lnTo>
                  <a:lnTo>
                    <a:pt x="2337603" y="2729326"/>
                  </a:lnTo>
                  <a:lnTo>
                    <a:pt x="2338599" y="2739099"/>
                  </a:lnTo>
                  <a:lnTo>
                    <a:pt x="2339890" y="2747617"/>
                  </a:lnTo>
                  <a:lnTo>
                    <a:pt x="2340431" y="2754125"/>
                  </a:lnTo>
                  <a:lnTo>
                    <a:pt x="2339176" y="2757868"/>
                  </a:lnTo>
                  <a:lnTo>
                    <a:pt x="2333438" y="2759947"/>
                  </a:lnTo>
                  <a:lnTo>
                    <a:pt x="2326819" y="2760535"/>
                  </a:lnTo>
                  <a:lnTo>
                    <a:pt x="2319674" y="2760497"/>
                  </a:lnTo>
                  <a:lnTo>
                    <a:pt x="2312354" y="2760701"/>
                  </a:lnTo>
                  <a:close/>
                </a:path>
                <a:path w="4309745" h="4408805">
                  <a:moveTo>
                    <a:pt x="1366464" y="833054"/>
                  </a:moveTo>
                  <a:lnTo>
                    <a:pt x="1367243" y="824521"/>
                  </a:lnTo>
                  <a:lnTo>
                    <a:pt x="1367441" y="816792"/>
                  </a:lnTo>
                  <a:lnTo>
                    <a:pt x="1368139" y="810403"/>
                  </a:lnTo>
                  <a:lnTo>
                    <a:pt x="1370418" y="805890"/>
                  </a:lnTo>
                  <a:lnTo>
                    <a:pt x="1374134" y="800740"/>
                  </a:lnTo>
                  <a:lnTo>
                    <a:pt x="1388045" y="797727"/>
                  </a:lnTo>
                  <a:lnTo>
                    <a:pt x="1392332" y="800821"/>
                  </a:lnTo>
                  <a:lnTo>
                    <a:pt x="1398798" y="807730"/>
                  </a:lnTo>
                  <a:lnTo>
                    <a:pt x="1399824" y="814384"/>
                  </a:lnTo>
                  <a:lnTo>
                    <a:pt x="1396794" y="820559"/>
                  </a:lnTo>
                  <a:lnTo>
                    <a:pt x="1391094" y="826030"/>
                  </a:lnTo>
                  <a:lnTo>
                    <a:pt x="1385216" y="828416"/>
                  </a:lnTo>
                  <a:lnTo>
                    <a:pt x="1379190" y="830328"/>
                  </a:lnTo>
                  <a:lnTo>
                    <a:pt x="1372959" y="831847"/>
                  </a:lnTo>
                  <a:lnTo>
                    <a:pt x="1366464" y="833054"/>
                  </a:lnTo>
                  <a:close/>
                </a:path>
                <a:path w="4309745" h="4408805">
                  <a:moveTo>
                    <a:pt x="253288" y="2124476"/>
                  </a:moveTo>
                  <a:lnTo>
                    <a:pt x="216557" y="2094055"/>
                  </a:lnTo>
                  <a:lnTo>
                    <a:pt x="232164" y="2089962"/>
                  </a:lnTo>
                  <a:lnTo>
                    <a:pt x="241192" y="2091767"/>
                  </a:lnTo>
                  <a:lnTo>
                    <a:pt x="247086" y="2102321"/>
                  </a:lnTo>
                  <a:lnTo>
                    <a:pt x="253288" y="2124476"/>
                  </a:lnTo>
                  <a:close/>
                </a:path>
                <a:path w="4309745" h="4408805">
                  <a:moveTo>
                    <a:pt x="3551063" y="1495914"/>
                  </a:moveTo>
                  <a:lnTo>
                    <a:pt x="3537009" y="1479247"/>
                  </a:lnTo>
                  <a:lnTo>
                    <a:pt x="3559686" y="1469508"/>
                  </a:lnTo>
                  <a:lnTo>
                    <a:pt x="3570071" y="1482223"/>
                  </a:lnTo>
                  <a:lnTo>
                    <a:pt x="3551063" y="1495914"/>
                  </a:lnTo>
                  <a:close/>
                </a:path>
                <a:path w="4309745" h="4408805">
                  <a:moveTo>
                    <a:pt x="4246803" y="1661251"/>
                  </a:moveTo>
                  <a:lnTo>
                    <a:pt x="4245088" y="1660013"/>
                  </a:lnTo>
                  <a:lnTo>
                    <a:pt x="4242324" y="1647578"/>
                  </a:lnTo>
                  <a:lnTo>
                    <a:pt x="4244420" y="1646481"/>
                  </a:lnTo>
                  <a:lnTo>
                    <a:pt x="4250089" y="1644046"/>
                  </a:lnTo>
                  <a:lnTo>
                    <a:pt x="4256854" y="1643707"/>
                  </a:lnTo>
                  <a:lnTo>
                    <a:pt x="4266430" y="1646702"/>
                  </a:lnTo>
                  <a:lnTo>
                    <a:pt x="4267002" y="1654945"/>
                  </a:lnTo>
                  <a:lnTo>
                    <a:pt x="4270766" y="1664187"/>
                  </a:lnTo>
                  <a:lnTo>
                    <a:pt x="4262524" y="1664765"/>
                  </a:lnTo>
                  <a:lnTo>
                    <a:pt x="4246803" y="1661251"/>
                  </a:lnTo>
                  <a:close/>
                </a:path>
                <a:path w="4309745" h="4408805">
                  <a:moveTo>
                    <a:pt x="2459572" y="1080235"/>
                  </a:moveTo>
                  <a:lnTo>
                    <a:pt x="2466765" y="1044967"/>
                  </a:lnTo>
                  <a:lnTo>
                    <a:pt x="2477608" y="1059419"/>
                  </a:lnTo>
                  <a:lnTo>
                    <a:pt x="2481587" y="1070509"/>
                  </a:lnTo>
                  <a:lnTo>
                    <a:pt x="2479608" y="1079011"/>
                  </a:lnTo>
                  <a:lnTo>
                    <a:pt x="2472578" y="1085705"/>
                  </a:lnTo>
                  <a:lnTo>
                    <a:pt x="2459572" y="1080235"/>
                  </a:lnTo>
                  <a:close/>
                </a:path>
                <a:path w="4309745" h="4408805">
                  <a:moveTo>
                    <a:pt x="1729700" y="4137390"/>
                  </a:moveTo>
                  <a:lnTo>
                    <a:pt x="1727555" y="4124096"/>
                  </a:lnTo>
                  <a:lnTo>
                    <a:pt x="1728699" y="4117091"/>
                  </a:lnTo>
                  <a:lnTo>
                    <a:pt x="1729699" y="4113897"/>
                  </a:lnTo>
                  <a:lnTo>
                    <a:pt x="1737941" y="4113319"/>
                  </a:lnTo>
                  <a:lnTo>
                    <a:pt x="1747040" y="4113360"/>
                  </a:lnTo>
                  <a:lnTo>
                    <a:pt x="1746373" y="4123320"/>
                  </a:lnTo>
                  <a:lnTo>
                    <a:pt x="1747565" y="4130705"/>
                  </a:lnTo>
                  <a:lnTo>
                    <a:pt x="1745326" y="4135615"/>
                  </a:lnTo>
                  <a:lnTo>
                    <a:pt x="1743468" y="4138189"/>
                  </a:lnTo>
                  <a:lnTo>
                    <a:pt x="1734988" y="4137291"/>
                  </a:lnTo>
                  <a:lnTo>
                    <a:pt x="1729700" y="4137390"/>
                  </a:lnTo>
                  <a:close/>
                </a:path>
                <a:path w="4309745" h="4408805">
                  <a:moveTo>
                    <a:pt x="3140893" y="2006490"/>
                  </a:moveTo>
                  <a:lnTo>
                    <a:pt x="3137749" y="1996390"/>
                  </a:lnTo>
                  <a:lnTo>
                    <a:pt x="3138368" y="1995532"/>
                  </a:lnTo>
                  <a:lnTo>
                    <a:pt x="3144657" y="1992239"/>
                  </a:lnTo>
                  <a:lnTo>
                    <a:pt x="3158949" y="1986891"/>
                  </a:lnTo>
                  <a:lnTo>
                    <a:pt x="3160378" y="1995753"/>
                  </a:lnTo>
                  <a:lnTo>
                    <a:pt x="3162665" y="2005234"/>
                  </a:lnTo>
                  <a:lnTo>
                    <a:pt x="3156138" y="2007050"/>
                  </a:lnTo>
                  <a:lnTo>
                    <a:pt x="3149373" y="2007388"/>
                  </a:lnTo>
                  <a:lnTo>
                    <a:pt x="3142370" y="2006250"/>
                  </a:lnTo>
                  <a:lnTo>
                    <a:pt x="3140893" y="2006490"/>
                  </a:lnTo>
                  <a:close/>
                </a:path>
                <a:path w="4309745" h="4408805">
                  <a:moveTo>
                    <a:pt x="3139977" y="4403159"/>
                  </a:moveTo>
                  <a:lnTo>
                    <a:pt x="3126751" y="4389862"/>
                  </a:lnTo>
                  <a:lnTo>
                    <a:pt x="3175296" y="4394876"/>
                  </a:lnTo>
                  <a:lnTo>
                    <a:pt x="3162499" y="4405381"/>
                  </a:lnTo>
                  <a:lnTo>
                    <a:pt x="3151309" y="4408237"/>
                  </a:lnTo>
                  <a:lnTo>
                    <a:pt x="3139977" y="4403159"/>
                  </a:lnTo>
                  <a:close/>
                </a:path>
                <a:path w="4309745" h="4408805">
                  <a:moveTo>
                    <a:pt x="4288945" y="842033"/>
                  </a:moveTo>
                  <a:lnTo>
                    <a:pt x="4286373" y="840176"/>
                  </a:lnTo>
                  <a:lnTo>
                    <a:pt x="4285563" y="830456"/>
                  </a:lnTo>
                  <a:lnTo>
                    <a:pt x="4287040" y="830217"/>
                  </a:lnTo>
                  <a:lnTo>
                    <a:pt x="4292090" y="828640"/>
                  </a:lnTo>
                  <a:lnTo>
                    <a:pt x="4297520" y="824728"/>
                  </a:lnTo>
                  <a:lnTo>
                    <a:pt x="4306095" y="830916"/>
                  </a:lnTo>
                  <a:lnTo>
                    <a:pt x="4306429" y="837683"/>
                  </a:lnTo>
                  <a:lnTo>
                    <a:pt x="4309574" y="847783"/>
                  </a:lnTo>
                  <a:lnTo>
                    <a:pt x="4295568" y="845506"/>
                  </a:lnTo>
                  <a:lnTo>
                    <a:pt x="4288945" y="842033"/>
                  </a:lnTo>
                  <a:close/>
                </a:path>
                <a:path w="4309745" h="4408805">
                  <a:moveTo>
                    <a:pt x="991091" y="4270006"/>
                  </a:moveTo>
                  <a:lnTo>
                    <a:pt x="984231" y="4265056"/>
                  </a:lnTo>
                  <a:lnTo>
                    <a:pt x="983039" y="4257671"/>
                  </a:lnTo>
                  <a:lnTo>
                    <a:pt x="981467" y="4252621"/>
                  </a:lnTo>
                  <a:lnTo>
                    <a:pt x="986517" y="4251045"/>
                  </a:lnTo>
                  <a:lnTo>
                    <a:pt x="992805" y="4247752"/>
                  </a:lnTo>
                  <a:lnTo>
                    <a:pt x="1000904" y="4250986"/>
                  </a:lnTo>
                  <a:lnTo>
                    <a:pt x="1002095" y="4258371"/>
                  </a:lnTo>
                  <a:lnTo>
                    <a:pt x="1007336" y="4267373"/>
                  </a:lnTo>
                  <a:lnTo>
                    <a:pt x="997617" y="4268190"/>
                  </a:lnTo>
                  <a:lnTo>
                    <a:pt x="991091" y="4270006"/>
                  </a:lnTo>
                  <a:close/>
                </a:path>
                <a:path w="4309745" h="4408805">
                  <a:moveTo>
                    <a:pt x="637745" y="2182647"/>
                  </a:moveTo>
                  <a:lnTo>
                    <a:pt x="639173" y="2168017"/>
                  </a:lnTo>
                  <a:lnTo>
                    <a:pt x="643223" y="2169634"/>
                  </a:lnTo>
                  <a:lnTo>
                    <a:pt x="648511" y="2169534"/>
                  </a:lnTo>
                  <a:lnTo>
                    <a:pt x="652418" y="2174964"/>
                  </a:lnTo>
                  <a:lnTo>
                    <a:pt x="650893" y="2184305"/>
                  </a:lnTo>
                  <a:lnTo>
                    <a:pt x="637745" y="2182647"/>
                  </a:lnTo>
                  <a:close/>
                </a:path>
                <a:path w="4309745" h="4408805">
                  <a:moveTo>
                    <a:pt x="3256646" y="3555661"/>
                  </a:moveTo>
                  <a:lnTo>
                    <a:pt x="3254931" y="3554424"/>
                  </a:lnTo>
                  <a:lnTo>
                    <a:pt x="3252644" y="3544943"/>
                  </a:lnTo>
                  <a:lnTo>
                    <a:pt x="3254121" y="3544703"/>
                  </a:lnTo>
                  <a:lnTo>
                    <a:pt x="3258313" y="3542508"/>
                  </a:lnTo>
                  <a:lnTo>
                    <a:pt x="3263363" y="3540931"/>
                  </a:lnTo>
                  <a:lnTo>
                    <a:pt x="3268889" y="3542309"/>
                  </a:lnTo>
                  <a:lnTo>
                    <a:pt x="3269747" y="3542928"/>
                  </a:lnTo>
                  <a:lnTo>
                    <a:pt x="3271557" y="3549455"/>
                  </a:lnTo>
                  <a:lnTo>
                    <a:pt x="3274225" y="3556601"/>
                  </a:lnTo>
                  <a:lnTo>
                    <a:pt x="3268318" y="3557558"/>
                  </a:lnTo>
                  <a:lnTo>
                    <a:pt x="3262172" y="3557039"/>
                  </a:lnTo>
                  <a:lnTo>
                    <a:pt x="3256646" y="3555661"/>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772041" y="1649604"/>
              <a:ext cx="5648176" cy="7391399"/>
            </a:xfrm>
            <a:prstGeom prst="rect">
              <a:avLst/>
            </a:prstGeom>
          </p:spPr>
        </p:pic>
        <p:pic>
          <p:nvPicPr>
            <p:cNvPr id="6" name="object 6"/>
            <p:cNvPicPr/>
            <p:nvPr/>
          </p:nvPicPr>
          <p:blipFill>
            <a:blip r:embed="rId4" cstate="print"/>
            <a:stretch>
              <a:fillRect/>
            </a:stretch>
          </p:blipFill>
          <p:spPr>
            <a:xfrm>
              <a:off x="6554492" y="1649604"/>
              <a:ext cx="5066948" cy="7391399"/>
            </a:xfrm>
            <a:prstGeom prst="rect">
              <a:avLst/>
            </a:prstGeom>
          </p:spPr>
        </p:pic>
      </p:grpSp>
      <p:sp>
        <p:nvSpPr>
          <p:cNvPr id="7" name="object 7"/>
          <p:cNvSpPr txBox="1">
            <a:spLocks noGrp="1"/>
          </p:cNvSpPr>
          <p:nvPr>
            <p:ph type="title"/>
          </p:nvPr>
        </p:nvSpPr>
        <p:spPr>
          <a:xfrm>
            <a:off x="1219200" y="345716"/>
            <a:ext cx="10853753" cy="974626"/>
          </a:xfrm>
          <a:prstGeom prst="rect">
            <a:avLst/>
          </a:prstGeom>
          <a:solidFill>
            <a:srgbClr val="000000"/>
          </a:solidFill>
        </p:spPr>
        <p:txBody>
          <a:bodyPr vert="horz" wrap="square" lIns="0" tIns="66040" rIns="0" bIns="0" rtlCol="0">
            <a:spAutoFit/>
          </a:bodyPr>
          <a:lstStyle/>
          <a:p>
            <a:pPr marL="541655">
              <a:lnSpc>
                <a:spcPct val="100000"/>
              </a:lnSpc>
              <a:spcBef>
                <a:spcPts val="520"/>
              </a:spcBef>
            </a:pPr>
            <a:r>
              <a:rPr sz="5900" b="0" spc="730" dirty="0">
                <a:solidFill>
                  <a:srgbClr val="FFFFFF"/>
                </a:solidFill>
                <a:latin typeface="Algerian" panose="04020705040A02060702" pitchFamily="82" charset="0"/>
                <a:cs typeface="Verdana"/>
              </a:rPr>
              <a:t>Techniq</a:t>
            </a:r>
            <a:r>
              <a:rPr lang="en-US" sz="5900" b="0" spc="730" dirty="0">
                <a:solidFill>
                  <a:srgbClr val="FFFFFF"/>
                </a:solidFill>
                <a:latin typeface="Algerian" panose="04020705040A02060702" pitchFamily="82" charset="0"/>
                <a:cs typeface="Verdana"/>
              </a:rPr>
              <a:t>ues &amp; MODELS</a:t>
            </a:r>
            <a:endParaRPr sz="5900" dirty="0">
              <a:latin typeface="Algerian" panose="04020705040A02060702" pitchFamily="82" charset="0"/>
              <a:cs typeface="Verdana"/>
            </a:endParaRPr>
          </a:p>
        </p:txBody>
      </p:sp>
      <p:grpSp>
        <p:nvGrpSpPr>
          <p:cNvPr id="8" name="object 8"/>
          <p:cNvGrpSpPr/>
          <p:nvPr/>
        </p:nvGrpSpPr>
        <p:grpSpPr>
          <a:xfrm>
            <a:off x="11492474" y="507238"/>
            <a:ext cx="7004684" cy="8533765"/>
            <a:chOff x="10961230" y="507376"/>
            <a:chExt cx="7004684" cy="8533765"/>
          </a:xfrm>
        </p:grpSpPr>
        <p:sp>
          <p:nvSpPr>
            <p:cNvPr id="9" name="object 9"/>
            <p:cNvSpPr/>
            <p:nvPr/>
          </p:nvSpPr>
          <p:spPr>
            <a:xfrm>
              <a:off x="15233558" y="507376"/>
              <a:ext cx="2732405" cy="3236595"/>
            </a:xfrm>
            <a:custGeom>
              <a:avLst/>
              <a:gdLst/>
              <a:ahLst/>
              <a:cxnLst/>
              <a:rect l="l" t="t" r="r" b="b"/>
              <a:pathLst>
                <a:path w="2732405" h="3236595">
                  <a:moveTo>
                    <a:pt x="1074711" y="906611"/>
                  </a:moveTo>
                  <a:lnTo>
                    <a:pt x="1084220" y="884906"/>
                  </a:lnTo>
                  <a:lnTo>
                    <a:pt x="1092976" y="873720"/>
                  </a:lnTo>
                  <a:lnTo>
                    <a:pt x="1103989" y="870776"/>
                  </a:lnTo>
                  <a:lnTo>
                    <a:pt x="1120270" y="873801"/>
                  </a:lnTo>
                  <a:lnTo>
                    <a:pt x="1131419" y="877171"/>
                  </a:lnTo>
                  <a:lnTo>
                    <a:pt x="1140786" y="882220"/>
                  </a:lnTo>
                  <a:lnTo>
                    <a:pt x="1147024" y="890028"/>
                  </a:lnTo>
                  <a:lnTo>
                    <a:pt x="1148782" y="901674"/>
                  </a:lnTo>
                  <a:lnTo>
                    <a:pt x="1146996" y="911124"/>
                  </a:lnTo>
                  <a:lnTo>
                    <a:pt x="1142017" y="918840"/>
                  </a:lnTo>
                  <a:lnTo>
                    <a:pt x="1134515" y="924051"/>
                  </a:lnTo>
                  <a:lnTo>
                    <a:pt x="1125160" y="925986"/>
                  </a:lnTo>
                  <a:lnTo>
                    <a:pt x="1122406" y="926432"/>
                  </a:lnTo>
                  <a:lnTo>
                    <a:pt x="1119431" y="925501"/>
                  </a:lnTo>
                  <a:lnTo>
                    <a:pt x="1117255" y="925147"/>
                  </a:lnTo>
                  <a:lnTo>
                    <a:pt x="1106180" y="921280"/>
                  </a:lnTo>
                  <a:lnTo>
                    <a:pt x="1095334" y="916779"/>
                  </a:lnTo>
                  <a:lnTo>
                    <a:pt x="1084812" y="911829"/>
                  </a:lnTo>
                  <a:lnTo>
                    <a:pt x="1074711" y="906611"/>
                  </a:lnTo>
                  <a:close/>
                </a:path>
                <a:path w="2732405" h="3236595">
                  <a:moveTo>
                    <a:pt x="10826" y="1124193"/>
                  </a:moveTo>
                  <a:lnTo>
                    <a:pt x="2769" y="1115300"/>
                  </a:lnTo>
                  <a:lnTo>
                    <a:pt x="0" y="1106345"/>
                  </a:lnTo>
                  <a:lnTo>
                    <a:pt x="1743" y="1097454"/>
                  </a:lnTo>
                  <a:lnTo>
                    <a:pt x="7225" y="1088752"/>
                  </a:lnTo>
                  <a:lnTo>
                    <a:pt x="16477" y="1080090"/>
                  </a:lnTo>
                  <a:lnTo>
                    <a:pt x="27823" y="1075790"/>
                  </a:lnTo>
                  <a:lnTo>
                    <a:pt x="40027" y="1075987"/>
                  </a:lnTo>
                  <a:lnTo>
                    <a:pt x="51853" y="1080814"/>
                  </a:lnTo>
                  <a:lnTo>
                    <a:pt x="60786" y="1091099"/>
                  </a:lnTo>
                  <a:lnTo>
                    <a:pt x="65422" y="1103074"/>
                  </a:lnTo>
                  <a:lnTo>
                    <a:pt x="65395" y="1114877"/>
                  </a:lnTo>
                  <a:lnTo>
                    <a:pt x="60339" y="1124647"/>
                  </a:lnTo>
                  <a:lnTo>
                    <a:pt x="50324" y="1131998"/>
                  </a:lnTo>
                  <a:lnTo>
                    <a:pt x="37465" y="1134446"/>
                  </a:lnTo>
                  <a:lnTo>
                    <a:pt x="23665" y="1131881"/>
                  </a:lnTo>
                  <a:lnTo>
                    <a:pt x="10826" y="1124193"/>
                  </a:lnTo>
                  <a:close/>
                </a:path>
                <a:path w="2732405" h="3236595">
                  <a:moveTo>
                    <a:pt x="709828" y="1897432"/>
                  </a:moveTo>
                  <a:lnTo>
                    <a:pt x="700569" y="1888204"/>
                  </a:lnTo>
                  <a:lnTo>
                    <a:pt x="696515" y="1878398"/>
                  </a:lnTo>
                  <a:lnTo>
                    <a:pt x="697273" y="1868871"/>
                  </a:lnTo>
                  <a:lnTo>
                    <a:pt x="702452" y="1860483"/>
                  </a:lnTo>
                  <a:lnTo>
                    <a:pt x="708534" y="1855976"/>
                  </a:lnTo>
                  <a:lnTo>
                    <a:pt x="717006" y="1852738"/>
                  </a:lnTo>
                  <a:lnTo>
                    <a:pt x="727992" y="1849491"/>
                  </a:lnTo>
                  <a:lnTo>
                    <a:pt x="741618" y="1844954"/>
                  </a:lnTo>
                  <a:lnTo>
                    <a:pt x="742388" y="1860259"/>
                  </a:lnTo>
                  <a:lnTo>
                    <a:pt x="743108" y="1872791"/>
                  </a:lnTo>
                  <a:lnTo>
                    <a:pt x="743195" y="1883041"/>
                  </a:lnTo>
                  <a:lnTo>
                    <a:pt x="742067" y="1891502"/>
                  </a:lnTo>
                  <a:lnTo>
                    <a:pt x="736880" y="1899505"/>
                  </a:lnTo>
                  <a:lnTo>
                    <a:pt x="729212" y="1903209"/>
                  </a:lnTo>
                  <a:lnTo>
                    <a:pt x="719911" y="1902541"/>
                  </a:lnTo>
                  <a:lnTo>
                    <a:pt x="709828" y="1897432"/>
                  </a:lnTo>
                  <a:close/>
                </a:path>
                <a:path w="2732405" h="3236595">
                  <a:moveTo>
                    <a:pt x="1911975" y="133811"/>
                  </a:moveTo>
                  <a:lnTo>
                    <a:pt x="1907547" y="127707"/>
                  </a:lnTo>
                  <a:lnTo>
                    <a:pt x="1904564" y="120707"/>
                  </a:lnTo>
                  <a:lnTo>
                    <a:pt x="1903087" y="113199"/>
                  </a:lnTo>
                  <a:lnTo>
                    <a:pt x="1903180" y="105568"/>
                  </a:lnTo>
                  <a:lnTo>
                    <a:pt x="1909427" y="97227"/>
                  </a:lnTo>
                  <a:lnTo>
                    <a:pt x="1920120" y="93464"/>
                  </a:lnTo>
                  <a:lnTo>
                    <a:pt x="1932379" y="94480"/>
                  </a:lnTo>
                  <a:lnTo>
                    <a:pt x="1956382" y="124497"/>
                  </a:lnTo>
                  <a:lnTo>
                    <a:pt x="1946596" y="134161"/>
                  </a:lnTo>
                  <a:lnTo>
                    <a:pt x="1934213" y="139214"/>
                  </a:lnTo>
                  <a:lnTo>
                    <a:pt x="1921812" y="139236"/>
                  </a:lnTo>
                  <a:lnTo>
                    <a:pt x="1911975" y="133811"/>
                  </a:lnTo>
                  <a:close/>
                </a:path>
                <a:path w="2732405" h="3236595">
                  <a:moveTo>
                    <a:pt x="2077744" y="2860345"/>
                  </a:moveTo>
                  <a:lnTo>
                    <a:pt x="2072830" y="2852257"/>
                  </a:lnTo>
                  <a:lnTo>
                    <a:pt x="2071554" y="2842916"/>
                  </a:lnTo>
                  <a:lnTo>
                    <a:pt x="2074288" y="2833390"/>
                  </a:lnTo>
                  <a:lnTo>
                    <a:pt x="2076597" y="2830190"/>
                  </a:lnTo>
                  <a:lnTo>
                    <a:pt x="2082748" y="2823245"/>
                  </a:lnTo>
                  <a:lnTo>
                    <a:pt x="2090245" y="2820121"/>
                  </a:lnTo>
                  <a:lnTo>
                    <a:pt x="2099033" y="2820893"/>
                  </a:lnTo>
                  <a:lnTo>
                    <a:pt x="2109058" y="2825637"/>
                  </a:lnTo>
                  <a:lnTo>
                    <a:pt x="2117801" y="2835026"/>
                  </a:lnTo>
                  <a:lnTo>
                    <a:pt x="2121183" y="2844422"/>
                  </a:lnTo>
                  <a:lnTo>
                    <a:pt x="2119602" y="2853431"/>
                  </a:lnTo>
                  <a:lnTo>
                    <a:pt x="2113458" y="2861655"/>
                  </a:lnTo>
                  <a:lnTo>
                    <a:pt x="2107077" y="2865471"/>
                  </a:lnTo>
                  <a:lnTo>
                    <a:pt x="2100275" y="2867500"/>
                  </a:lnTo>
                  <a:lnTo>
                    <a:pt x="2093182" y="2867722"/>
                  </a:lnTo>
                  <a:lnTo>
                    <a:pt x="2085926" y="2866116"/>
                  </a:lnTo>
                  <a:lnTo>
                    <a:pt x="2077744" y="2860345"/>
                  </a:lnTo>
                  <a:close/>
                </a:path>
                <a:path w="2732405" h="3236595">
                  <a:moveTo>
                    <a:pt x="1887733" y="1506681"/>
                  </a:moveTo>
                  <a:lnTo>
                    <a:pt x="1883785" y="1500202"/>
                  </a:lnTo>
                  <a:lnTo>
                    <a:pt x="1881399" y="1493139"/>
                  </a:lnTo>
                  <a:lnTo>
                    <a:pt x="1880669" y="1485675"/>
                  </a:lnTo>
                  <a:lnTo>
                    <a:pt x="1881691" y="1477993"/>
                  </a:lnTo>
                  <a:lnTo>
                    <a:pt x="1889107" y="1471218"/>
                  </a:lnTo>
                  <a:lnTo>
                    <a:pt x="1901152" y="1468924"/>
                  </a:lnTo>
                  <a:lnTo>
                    <a:pt x="1914013" y="1470868"/>
                  </a:lnTo>
                  <a:lnTo>
                    <a:pt x="1923878" y="1476808"/>
                  </a:lnTo>
                  <a:lnTo>
                    <a:pt x="1928541" y="1483823"/>
                  </a:lnTo>
                  <a:lnTo>
                    <a:pt x="1931828" y="1491060"/>
                  </a:lnTo>
                  <a:lnTo>
                    <a:pt x="1933161" y="1499321"/>
                  </a:lnTo>
                  <a:lnTo>
                    <a:pt x="1923123" y="1508099"/>
                  </a:lnTo>
                  <a:lnTo>
                    <a:pt x="1910398" y="1512545"/>
                  </a:lnTo>
                  <a:lnTo>
                    <a:pt x="1897699" y="1512219"/>
                  </a:lnTo>
                  <a:lnTo>
                    <a:pt x="1887733" y="1506681"/>
                  </a:lnTo>
                  <a:close/>
                </a:path>
                <a:path w="2732405" h="3236595">
                  <a:moveTo>
                    <a:pt x="2702461" y="2288011"/>
                  </a:moveTo>
                  <a:lnTo>
                    <a:pt x="2691090" y="2277316"/>
                  </a:lnTo>
                  <a:lnTo>
                    <a:pt x="2685601" y="2267786"/>
                  </a:lnTo>
                  <a:lnTo>
                    <a:pt x="2685267" y="2259011"/>
                  </a:lnTo>
                  <a:lnTo>
                    <a:pt x="2689358" y="2250578"/>
                  </a:lnTo>
                  <a:lnTo>
                    <a:pt x="2696360" y="2242954"/>
                  </a:lnTo>
                  <a:lnTo>
                    <a:pt x="2704982" y="2237981"/>
                  </a:lnTo>
                  <a:lnTo>
                    <a:pt x="2714829" y="2237312"/>
                  </a:lnTo>
                  <a:lnTo>
                    <a:pt x="2725504" y="2242602"/>
                  </a:lnTo>
                  <a:lnTo>
                    <a:pt x="2729683" y="2248735"/>
                  </a:lnTo>
                  <a:lnTo>
                    <a:pt x="2731956" y="2255773"/>
                  </a:lnTo>
                  <a:lnTo>
                    <a:pt x="2732313" y="2263253"/>
                  </a:lnTo>
                  <a:lnTo>
                    <a:pt x="2730747" y="2270714"/>
                  </a:lnTo>
                  <a:lnTo>
                    <a:pt x="2724829" y="2276440"/>
                  </a:lnTo>
                  <a:lnTo>
                    <a:pt x="2717370" y="2280828"/>
                  </a:lnTo>
                  <a:lnTo>
                    <a:pt x="2709529" y="2284482"/>
                  </a:lnTo>
                  <a:lnTo>
                    <a:pt x="2702461" y="2288011"/>
                  </a:lnTo>
                  <a:close/>
                </a:path>
                <a:path w="2732405" h="3236595">
                  <a:moveTo>
                    <a:pt x="715393" y="1594910"/>
                  </a:moveTo>
                  <a:lnTo>
                    <a:pt x="714234" y="1581644"/>
                  </a:lnTo>
                  <a:lnTo>
                    <a:pt x="712926" y="1570322"/>
                  </a:lnTo>
                  <a:lnTo>
                    <a:pt x="712617" y="1561090"/>
                  </a:lnTo>
                  <a:lnTo>
                    <a:pt x="714456" y="1554093"/>
                  </a:lnTo>
                  <a:lnTo>
                    <a:pt x="720924" y="1547261"/>
                  </a:lnTo>
                  <a:lnTo>
                    <a:pt x="729604" y="1545104"/>
                  </a:lnTo>
                  <a:lnTo>
                    <a:pt x="738991" y="1547336"/>
                  </a:lnTo>
                  <a:lnTo>
                    <a:pt x="747584" y="1553670"/>
                  </a:lnTo>
                  <a:lnTo>
                    <a:pt x="752025" y="1560676"/>
                  </a:lnTo>
                  <a:lnTo>
                    <a:pt x="754868" y="1569266"/>
                  </a:lnTo>
                  <a:lnTo>
                    <a:pt x="755779" y="1577374"/>
                  </a:lnTo>
                  <a:lnTo>
                    <a:pt x="754425" y="1582935"/>
                  </a:lnTo>
                  <a:lnTo>
                    <a:pt x="748895" y="1587098"/>
                  </a:lnTo>
                  <a:lnTo>
                    <a:pt x="740321" y="1589635"/>
                  </a:lnTo>
                  <a:lnTo>
                    <a:pt x="729041" y="1591816"/>
                  </a:lnTo>
                  <a:lnTo>
                    <a:pt x="715393" y="1594910"/>
                  </a:lnTo>
                  <a:close/>
                </a:path>
                <a:path w="2732405" h="3236595">
                  <a:moveTo>
                    <a:pt x="2387765" y="136608"/>
                  </a:moveTo>
                  <a:lnTo>
                    <a:pt x="2383774" y="130478"/>
                  </a:lnTo>
                  <a:lnTo>
                    <a:pt x="2382538" y="123371"/>
                  </a:lnTo>
                  <a:lnTo>
                    <a:pt x="2384422" y="115892"/>
                  </a:lnTo>
                  <a:lnTo>
                    <a:pt x="2384777" y="113715"/>
                  </a:lnTo>
                  <a:lnTo>
                    <a:pt x="2386508" y="111316"/>
                  </a:lnTo>
                  <a:lnTo>
                    <a:pt x="2389039" y="109493"/>
                  </a:lnTo>
                  <a:lnTo>
                    <a:pt x="2396132" y="106191"/>
                  </a:lnTo>
                  <a:lnTo>
                    <a:pt x="2403721" y="104730"/>
                  </a:lnTo>
                  <a:lnTo>
                    <a:pt x="2411451" y="104968"/>
                  </a:lnTo>
                  <a:lnTo>
                    <a:pt x="2418969" y="106763"/>
                  </a:lnTo>
                  <a:lnTo>
                    <a:pt x="2424320" y="112904"/>
                  </a:lnTo>
                  <a:lnTo>
                    <a:pt x="2428163" y="121608"/>
                  </a:lnTo>
                  <a:lnTo>
                    <a:pt x="2431974" y="132568"/>
                  </a:lnTo>
                  <a:lnTo>
                    <a:pt x="2437225" y="145481"/>
                  </a:lnTo>
                  <a:lnTo>
                    <a:pt x="2423063" y="144917"/>
                  </a:lnTo>
                  <a:lnTo>
                    <a:pt x="2411424" y="144805"/>
                  </a:lnTo>
                  <a:lnTo>
                    <a:pt x="2401917" y="143950"/>
                  </a:lnTo>
                  <a:lnTo>
                    <a:pt x="2394149" y="141158"/>
                  </a:lnTo>
                  <a:lnTo>
                    <a:pt x="2387765" y="136608"/>
                  </a:lnTo>
                  <a:close/>
                </a:path>
                <a:path w="2732405" h="3236595">
                  <a:moveTo>
                    <a:pt x="1751308" y="998302"/>
                  </a:moveTo>
                  <a:lnTo>
                    <a:pt x="1756390" y="977204"/>
                  </a:lnTo>
                  <a:lnTo>
                    <a:pt x="1764266" y="966447"/>
                  </a:lnTo>
                  <a:lnTo>
                    <a:pt x="1777964" y="964680"/>
                  </a:lnTo>
                  <a:lnTo>
                    <a:pt x="1800508" y="970552"/>
                  </a:lnTo>
                  <a:lnTo>
                    <a:pt x="1791249" y="992228"/>
                  </a:lnTo>
                  <a:lnTo>
                    <a:pt x="1783037" y="1002344"/>
                  </a:lnTo>
                  <a:lnTo>
                    <a:pt x="1771261" y="1003502"/>
                  </a:lnTo>
                  <a:lnTo>
                    <a:pt x="1751308" y="998302"/>
                  </a:lnTo>
                  <a:close/>
                </a:path>
                <a:path w="2732405" h="3236595">
                  <a:moveTo>
                    <a:pt x="979078" y="668520"/>
                  </a:moveTo>
                  <a:lnTo>
                    <a:pt x="971264" y="660923"/>
                  </a:lnTo>
                  <a:lnTo>
                    <a:pt x="967226" y="652516"/>
                  </a:lnTo>
                  <a:lnTo>
                    <a:pt x="967292" y="644106"/>
                  </a:lnTo>
                  <a:lnTo>
                    <a:pt x="971792" y="636501"/>
                  </a:lnTo>
                  <a:lnTo>
                    <a:pt x="977274" y="632511"/>
                  </a:lnTo>
                  <a:lnTo>
                    <a:pt x="984736" y="629724"/>
                  </a:lnTo>
                  <a:lnTo>
                    <a:pt x="994198" y="627010"/>
                  </a:lnTo>
                  <a:lnTo>
                    <a:pt x="1005674" y="623241"/>
                  </a:lnTo>
                  <a:lnTo>
                    <a:pt x="1008283" y="636471"/>
                  </a:lnTo>
                  <a:lnTo>
                    <a:pt x="1010722" y="647411"/>
                  </a:lnTo>
                  <a:lnTo>
                    <a:pt x="1011903" y="656303"/>
                  </a:lnTo>
                  <a:lnTo>
                    <a:pt x="1010740" y="663390"/>
                  </a:lnTo>
                  <a:lnTo>
                    <a:pt x="1005775" y="670850"/>
                  </a:lnTo>
                  <a:lnTo>
                    <a:pt x="998091" y="674181"/>
                  </a:lnTo>
                  <a:lnTo>
                    <a:pt x="988816" y="673399"/>
                  </a:lnTo>
                  <a:lnTo>
                    <a:pt x="979078" y="668520"/>
                  </a:lnTo>
                  <a:close/>
                </a:path>
                <a:path w="2732405" h="3236595">
                  <a:moveTo>
                    <a:pt x="794009" y="1753820"/>
                  </a:moveTo>
                  <a:lnTo>
                    <a:pt x="792915" y="1741702"/>
                  </a:lnTo>
                  <a:lnTo>
                    <a:pt x="791487" y="1731625"/>
                  </a:lnTo>
                  <a:lnTo>
                    <a:pt x="790909" y="1723529"/>
                  </a:lnTo>
                  <a:lnTo>
                    <a:pt x="792363" y="1717356"/>
                  </a:lnTo>
                  <a:lnTo>
                    <a:pt x="797735" y="1711596"/>
                  </a:lnTo>
                  <a:lnTo>
                    <a:pt x="804801" y="1708542"/>
                  </a:lnTo>
                  <a:lnTo>
                    <a:pt x="812476" y="1708435"/>
                  </a:lnTo>
                  <a:lnTo>
                    <a:pt x="819672" y="1711518"/>
                  </a:lnTo>
                  <a:lnTo>
                    <a:pt x="823669" y="1714403"/>
                  </a:lnTo>
                  <a:lnTo>
                    <a:pt x="824691" y="1716356"/>
                  </a:lnTo>
                  <a:lnTo>
                    <a:pt x="828411" y="1722861"/>
                  </a:lnTo>
                  <a:lnTo>
                    <a:pt x="830238" y="1729938"/>
                  </a:lnTo>
                  <a:lnTo>
                    <a:pt x="830257" y="1737308"/>
                  </a:lnTo>
                  <a:lnTo>
                    <a:pt x="828557" y="1744691"/>
                  </a:lnTo>
                  <a:lnTo>
                    <a:pt x="823503" y="1748247"/>
                  </a:lnTo>
                  <a:lnTo>
                    <a:pt x="815663" y="1750135"/>
                  </a:lnTo>
                  <a:lnTo>
                    <a:pt x="805633" y="1751584"/>
                  </a:lnTo>
                  <a:lnTo>
                    <a:pt x="794009" y="1753820"/>
                  </a:lnTo>
                  <a:close/>
                </a:path>
                <a:path w="2732405" h="3236595">
                  <a:moveTo>
                    <a:pt x="1308841" y="1941651"/>
                  </a:moveTo>
                  <a:lnTo>
                    <a:pt x="1300467" y="1934830"/>
                  </a:lnTo>
                  <a:lnTo>
                    <a:pt x="1297010" y="1926880"/>
                  </a:lnTo>
                  <a:lnTo>
                    <a:pt x="1297791" y="1918112"/>
                  </a:lnTo>
                  <a:lnTo>
                    <a:pt x="1302132" y="1908832"/>
                  </a:lnTo>
                  <a:lnTo>
                    <a:pt x="1307602" y="1901015"/>
                  </a:lnTo>
                  <a:lnTo>
                    <a:pt x="1314093" y="1895416"/>
                  </a:lnTo>
                  <a:lnTo>
                    <a:pt x="1321808" y="1894122"/>
                  </a:lnTo>
                  <a:lnTo>
                    <a:pt x="1330951" y="1899218"/>
                  </a:lnTo>
                  <a:lnTo>
                    <a:pt x="1334324" y="1905416"/>
                  </a:lnTo>
                  <a:lnTo>
                    <a:pt x="1335416" y="1914300"/>
                  </a:lnTo>
                  <a:lnTo>
                    <a:pt x="1335575" y="1924793"/>
                  </a:lnTo>
                  <a:lnTo>
                    <a:pt x="1336150" y="1935814"/>
                  </a:lnTo>
                  <a:lnTo>
                    <a:pt x="1328199" y="1938515"/>
                  </a:lnTo>
                  <a:lnTo>
                    <a:pt x="1320764" y="1941132"/>
                  </a:lnTo>
                  <a:lnTo>
                    <a:pt x="1314195" y="1942550"/>
                  </a:lnTo>
                  <a:lnTo>
                    <a:pt x="1308841" y="1941651"/>
                  </a:lnTo>
                  <a:close/>
                </a:path>
                <a:path w="2732405" h="3236595">
                  <a:moveTo>
                    <a:pt x="1650071" y="1561434"/>
                  </a:moveTo>
                  <a:lnTo>
                    <a:pt x="1642107" y="1554072"/>
                  </a:lnTo>
                  <a:lnTo>
                    <a:pt x="1638319" y="1545503"/>
                  </a:lnTo>
                  <a:lnTo>
                    <a:pt x="1638785" y="1537039"/>
                  </a:lnTo>
                  <a:lnTo>
                    <a:pt x="1643585" y="1529992"/>
                  </a:lnTo>
                  <a:lnTo>
                    <a:pt x="1650579" y="1526828"/>
                  </a:lnTo>
                  <a:lnTo>
                    <a:pt x="1657906" y="1525730"/>
                  </a:lnTo>
                  <a:lnTo>
                    <a:pt x="1665266" y="1526480"/>
                  </a:lnTo>
                  <a:lnTo>
                    <a:pt x="1672361" y="1528862"/>
                  </a:lnTo>
                  <a:lnTo>
                    <a:pt x="1676984" y="1535011"/>
                  </a:lnTo>
                  <a:lnTo>
                    <a:pt x="1680466" y="1543530"/>
                  </a:lnTo>
                  <a:lnTo>
                    <a:pt x="1683916" y="1554307"/>
                  </a:lnTo>
                  <a:lnTo>
                    <a:pt x="1688440" y="1567226"/>
                  </a:lnTo>
                  <a:lnTo>
                    <a:pt x="1675532" y="1565951"/>
                  </a:lnTo>
                  <a:lnTo>
                    <a:pt x="1664909" y="1565299"/>
                  </a:lnTo>
                  <a:lnTo>
                    <a:pt x="1656460" y="1564163"/>
                  </a:lnTo>
                  <a:lnTo>
                    <a:pt x="1650071" y="1561434"/>
                  </a:lnTo>
                  <a:close/>
                </a:path>
                <a:path w="2732405" h="3236595">
                  <a:moveTo>
                    <a:pt x="2261799" y="1741336"/>
                  </a:moveTo>
                  <a:lnTo>
                    <a:pt x="2261144" y="1728661"/>
                  </a:lnTo>
                  <a:lnTo>
                    <a:pt x="2260198" y="1718285"/>
                  </a:lnTo>
                  <a:lnTo>
                    <a:pt x="2260184" y="1710407"/>
                  </a:lnTo>
                  <a:lnTo>
                    <a:pt x="2262328" y="1705226"/>
                  </a:lnTo>
                  <a:lnTo>
                    <a:pt x="2269322" y="1702062"/>
                  </a:lnTo>
                  <a:lnTo>
                    <a:pt x="2276649" y="1700963"/>
                  </a:lnTo>
                  <a:lnTo>
                    <a:pt x="2284009" y="1701713"/>
                  </a:lnTo>
                  <a:lnTo>
                    <a:pt x="2291104" y="1704095"/>
                  </a:lnTo>
                  <a:lnTo>
                    <a:pt x="2295039" y="1710565"/>
                  </a:lnTo>
                  <a:lnTo>
                    <a:pt x="2297339" y="1717566"/>
                  </a:lnTo>
                  <a:lnTo>
                    <a:pt x="2297831" y="1724859"/>
                  </a:lnTo>
                  <a:lnTo>
                    <a:pt x="2296347" y="1732207"/>
                  </a:lnTo>
                  <a:lnTo>
                    <a:pt x="2292066" y="1735638"/>
                  </a:lnTo>
                  <a:lnTo>
                    <a:pt x="2284485" y="1737484"/>
                  </a:lnTo>
                  <a:lnTo>
                    <a:pt x="2274197" y="1738974"/>
                  </a:lnTo>
                  <a:lnTo>
                    <a:pt x="2261799" y="1741336"/>
                  </a:lnTo>
                  <a:close/>
                </a:path>
                <a:path w="2732405" h="3236595">
                  <a:moveTo>
                    <a:pt x="2290515" y="1148985"/>
                  </a:moveTo>
                  <a:lnTo>
                    <a:pt x="2288511" y="1138890"/>
                  </a:lnTo>
                  <a:lnTo>
                    <a:pt x="2286544" y="1129850"/>
                  </a:lnTo>
                  <a:lnTo>
                    <a:pt x="2285685" y="1122749"/>
                  </a:lnTo>
                  <a:lnTo>
                    <a:pt x="2287004" y="1118473"/>
                  </a:lnTo>
                  <a:lnTo>
                    <a:pt x="2293266" y="1115086"/>
                  </a:lnTo>
                  <a:lnTo>
                    <a:pt x="2300370" y="1113217"/>
                  </a:lnTo>
                  <a:lnTo>
                    <a:pt x="2307873" y="1113006"/>
                  </a:lnTo>
                  <a:lnTo>
                    <a:pt x="2315335" y="1114589"/>
                  </a:lnTo>
                  <a:lnTo>
                    <a:pt x="2321229" y="1117873"/>
                  </a:lnTo>
                  <a:lnTo>
                    <a:pt x="2325178" y="1123060"/>
                  </a:lnTo>
                  <a:lnTo>
                    <a:pt x="2326671" y="1129441"/>
                  </a:lnTo>
                  <a:lnTo>
                    <a:pt x="2325196" y="1136302"/>
                  </a:lnTo>
                  <a:lnTo>
                    <a:pt x="2323464" y="1138702"/>
                  </a:lnTo>
                  <a:lnTo>
                    <a:pt x="2323109" y="1140878"/>
                  </a:lnTo>
                  <a:lnTo>
                    <a:pt x="2320578" y="1142701"/>
                  </a:lnTo>
                  <a:lnTo>
                    <a:pt x="2315438" y="1145245"/>
                  </a:lnTo>
                  <a:lnTo>
                    <a:pt x="2308594" y="1146673"/>
                  </a:lnTo>
                  <a:lnTo>
                    <a:pt x="2300227" y="1147687"/>
                  </a:lnTo>
                  <a:lnTo>
                    <a:pt x="2290515" y="1148985"/>
                  </a:lnTo>
                  <a:close/>
                </a:path>
                <a:path w="2732405" h="3236595">
                  <a:moveTo>
                    <a:pt x="1042793" y="1452861"/>
                  </a:moveTo>
                  <a:lnTo>
                    <a:pt x="1049130" y="1433392"/>
                  </a:lnTo>
                  <a:lnTo>
                    <a:pt x="1055873" y="1425048"/>
                  </a:lnTo>
                  <a:lnTo>
                    <a:pt x="1067188" y="1426162"/>
                  </a:lnTo>
                  <a:lnTo>
                    <a:pt x="1087243" y="1435064"/>
                  </a:lnTo>
                  <a:lnTo>
                    <a:pt x="1078207" y="1452587"/>
                  </a:lnTo>
                  <a:lnTo>
                    <a:pt x="1070565" y="1460282"/>
                  </a:lnTo>
                  <a:lnTo>
                    <a:pt x="1060149" y="1459817"/>
                  </a:lnTo>
                  <a:lnTo>
                    <a:pt x="1042793" y="1452861"/>
                  </a:lnTo>
                  <a:close/>
                </a:path>
                <a:path w="2732405" h="3236595">
                  <a:moveTo>
                    <a:pt x="1649119" y="474487"/>
                  </a:moveTo>
                  <a:lnTo>
                    <a:pt x="1648464" y="461812"/>
                  </a:lnTo>
                  <a:lnTo>
                    <a:pt x="1647518" y="451436"/>
                  </a:lnTo>
                  <a:lnTo>
                    <a:pt x="1647505" y="443558"/>
                  </a:lnTo>
                  <a:lnTo>
                    <a:pt x="1649648" y="438377"/>
                  </a:lnTo>
                  <a:lnTo>
                    <a:pt x="1656283" y="435447"/>
                  </a:lnTo>
                  <a:lnTo>
                    <a:pt x="1663425" y="434025"/>
                  </a:lnTo>
                  <a:lnTo>
                    <a:pt x="1670818" y="434152"/>
                  </a:lnTo>
                  <a:lnTo>
                    <a:pt x="1678202" y="435869"/>
                  </a:lnTo>
                  <a:lnTo>
                    <a:pt x="1683632" y="438609"/>
                  </a:lnTo>
                  <a:lnTo>
                    <a:pt x="1687506" y="443191"/>
                  </a:lnTo>
                  <a:lnTo>
                    <a:pt x="1689481" y="449140"/>
                  </a:lnTo>
                  <a:lnTo>
                    <a:pt x="1689217" y="455982"/>
                  </a:lnTo>
                  <a:lnTo>
                    <a:pt x="1687485" y="458382"/>
                  </a:lnTo>
                  <a:lnTo>
                    <a:pt x="1686553" y="461358"/>
                  </a:lnTo>
                  <a:lnTo>
                    <a:pt x="1684022" y="463181"/>
                  </a:lnTo>
                  <a:lnTo>
                    <a:pt x="1678400" y="466366"/>
                  </a:lnTo>
                  <a:lnTo>
                    <a:pt x="1670784" y="468681"/>
                  </a:lnTo>
                  <a:lnTo>
                    <a:pt x="1661061" y="471073"/>
                  </a:lnTo>
                  <a:lnTo>
                    <a:pt x="1649119" y="474487"/>
                  </a:lnTo>
                  <a:close/>
                </a:path>
                <a:path w="2732405" h="3236595">
                  <a:moveTo>
                    <a:pt x="832553" y="2618528"/>
                  </a:moveTo>
                  <a:lnTo>
                    <a:pt x="828605" y="2612049"/>
                  </a:lnTo>
                  <a:lnTo>
                    <a:pt x="826218" y="2604986"/>
                  </a:lnTo>
                  <a:lnTo>
                    <a:pt x="825488" y="2597522"/>
                  </a:lnTo>
                  <a:lnTo>
                    <a:pt x="826510" y="2589840"/>
                  </a:lnTo>
                  <a:lnTo>
                    <a:pt x="829805" y="2586933"/>
                  </a:lnTo>
                  <a:lnTo>
                    <a:pt x="836779" y="2585086"/>
                  </a:lnTo>
                  <a:lnTo>
                    <a:pt x="844670" y="2584811"/>
                  </a:lnTo>
                  <a:lnTo>
                    <a:pt x="850712" y="2586625"/>
                  </a:lnTo>
                  <a:lnTo>
                    <a:pt x="855093" y="2592162"/>
                  </a:lnTo>
                  <a:lnTo>
                    <a:pt x="859012" y="2599760"/>
                  </a:lnTo>
                  <a:lnTo>
                    <a:pt x="863522" y="2609382"/>
                  </a:lnTo>
                  <a:lnTo>
                    <a:pt x="869677" y="2620989"/>
                  </a:lnTo>
                  <a:lnTo>
                    <a:pt x="856427" y="2621216"/>
                  </a:lnTo>
                  <a:lnTo>
                    <a:pt x="845603" y="2621711"/>
                  </a:lnTo>
                  <a:lnTo>
                    <a:pt x="837535" y="2621231"/>
                  </a:lnTo>
                  <a:lnTo>
                    <a:pt x="832553" y="2618528"/>
                  </a:lnTo>
                  <a:close/>
                </a:path>
                <a:path w="2732405" h="3236595">
                  <a:moveTo>
                    <a:pt x="507130" y="1661147"/>
                  </a:moveTo>
                  <a:lnTo>
                    <a:pt x="507389" y="1647706"/>
                  </a:lnTo>
                  <a:lnTo>
                    <a:pt x="507310" y="1637101"/>
                  </a:lnTo>
                  <a:lnTo>
                    <a:pt x="507907" y="1629036"/>
                  </a:lnTo>
                  <a:lnTo>
                    <a:pt x="510190" y="1623213"/>
                  </a:lnTo>
                  <a:lnTo>
                    <a:pt x="514596" y="1620976"/>
                  </a:lnTo>
                  <a:lnTo>
                    <a:pt x="521896" y="1620257"/>
                  </a:lnTo>
                  <a:lnTo>
                    <a:pt x="529705" y="1621045"/>
                  </a:lnTo>
                  <a:lnTo>
                    <a:pt x="535635" y="1623329"/>
                  </a:lnTo>
                  <a:lnTo>
                    <a:pt x="541231" y="1627367"/>
                  </a:lnTo>
                  <a:lnTo>
                    <a:pt x="545851" y="1642865"/>
                  </a:lnTo>
                  <a:lnTo>
                    <a:pt x="542388" y="1647664"/>
                  </a:lnTo>
                  <a:lnTo>
                    <a:pt x="537466" y="1651563"/>
                  </a:lnTo>
                  <a:lnTo>
                    <a:pt x="529788" y="1654385"/>
                  </a:lnTo>
                  <a:lnTo>
                    <a:pt x="519595" y="1657218"/>
                  </a:lnTo>
                  <a:lnTo>
                    <a:pt x="507130" y="1661147"/>
                  </a:lnTo>
                  <a:close/>
                </a:path>
                <a:path w="2732405" h="3236595">
                  <a:moveTo>
                    <a:pt x="2535212" y="840211"/>
                  </a:moveTo>
                  <a:lnTo>
                    <a:pt x="2529394" y="834797"/>
                  </a:lnTo>
                  <a:lnTo>
                    <a:pt x="2531170" y="823914"/>
                  </a:lnTo>
                  <a:lnTo>
                    <a:pt x="2529836" y="815653"/>
                  </a:lnTo>
                  <a:lnTo>
                    <a:pt x="2544030" y="813883"/>
                  </a:lnTo>
                  <a:lnTo>
                    <a:pt x="2550800" y="813846"/>
                  </a:lnTo>
                  <a:lnTo>
                    <a:pt x="2556658" y="815546"/>
                  </a:lnTo>
                  <a:lnTo>
                    <a:pt x="2560499" y="820199"/>
                  </a:lnTo>
                  <a:lnTo>
                    <a:pt x="2563104" y="827039"/>
                  </a:lnTo>
                  <a:lnTo>
                    <a:pt x="2565484" y="835770"/>
                  </a:lnTo>
                  <a:lnTo>
                    <a:pt x="2568651" y="846095"/>
                  </a:lnTo>
                  <a:lnTo>
                    <a:pt x="2548185" y="844555"/>
                  </a:lnTo>
                  <a:lnTo>
                    <a:pt x="2540668" y="843179"/>
                  </a:lnTo>
                  <a:lnTo>
                    <a:pt x="2535212" y="840211"/>
                  </a:lnTo>
                  <a:close/>
                </a:path>
                <a:path w="2732405" h="3236595">
                  <a:moveTo>
                    <a:pt x="856560" y="2005748"/>
                  </a:moveTo>
                  <a:lnTo>
                    <a:pt x="855226" y="1997488"/>
                  </a:lnTo>
                  <a:lnTo>
                    <a:pt x="849320" y="1987143"/>
                  </a:lnTo>
                  <a:lnTo>
                    <a:pt x="852561" y="1980967"/>
                  </a:lnTo>
                  <a:lnTo>
                    <a:pt x="856433" y="1977470"/>
                  </a:lnTo>
                  <a:lnTo>
                    <a:pt x="862791" y="1975425"/>
                  </a:lnTo>
                  <a:lnTo>
                    <a:pt x="871038" y="1973603"/>
                  </a:lnTo>
                  <a:lnTo>
                    <a:pt x="880581" y="1970776"/>
                  </a:lnTo>
                  <a:lnTo>
                    <a:pt x="881042" y="1980271"/>
                  </a:lnTo>
                  <a:lnTo>
                    <a:pt x="881737" y="1988336"/>
                  </a:lnTo>
                  <a:lnTo>
                    <a:pt x="881732" y="1994529"/>
                  </a:lnTo>
                  <a:lnTo>
                    <a:pt x="880095" y="1998403"/>
                  </a:lnTo>
                  <a:lnTo>
                    <a:pt x="875255" y="2003426"/>
                  </a:lnTo>
                  <a:lnTo>
                    <a:pt x="864020" y="2003833"/>
                  </a:lnTo>
                  <a:lnTo>
                    <a:pt x="856560" y="2005748"/>
                  </a:lnTo>
                  <a:close/>
                </a:path>
                <a:path w="2732405" h="3236595">
                  <a:moveTo>
                    <a:pt x="1645607" y="1761354"/>
                  </a:moveTo>
                  <a:lnTo>
                    <a:pt x="1644940" y="1757224"/>
                  </a:lnTo>
                  <a:lnTo>
                    <a:pt x="1643696" y="1753893"/>
                  </a:lnTo>
                  <a:lnTo>
                    <a:pt x="1644910" y="1752185"/>
                  </a:lnTo>
                  <a:lnTo>
                    <a:pt x="1649710" y="1743427"/>
                  </a:lnTo>
                  <a:lnTo>
                    <a:pt x="1656190" y="1737212"/>
                  </a:lnTo>
                  <a:lnTo>
                    <a:pt x="1664926" y="1735134"/>
                  </a:lnTo>
                  <a:lnTo>
                    <a:pt x="1676556" y="1738680"/>
                  </a:lnTo>
                  <a:lnTo>
                    <a:pt x="1680331" y="1740188"/>
                  </a:lnTo>
                  <a:lnTo>
                    <a:pt x="1684506" y="1752932"/>
                  </a:lnTo>
                  <a:lnTo>
                    <a:pt x="1683574" y="1755909"/>
                  </a:lnTo>
                  <a:lnTo>
                    <a:pt x="1676475" y="1764299"/>
                  </a:lnTo>
                  <a:lnTo>
                    <a:pt x="1667805" y="1768706"/>
                  </a:lnTo>
                  <a:lnTo>
                    <a:pt x="1657529" y="1768075"/>
                  </a:lnTo>
                  <a:lnTo>
                    <a:pt x="1645607" y="1761354"/>
                  </a:lnTo>
                  <a:close/>
                </a:path>
                <a:path w="2732405" h="3236595">
                  <a:moveTo>
                    <a:pt x="2316648" y="32926"/>
                  </a:moveTo>
                  <a:lnTo>
                    <a:pt x="2317373" y="24972"/>
                  </a:lnTo>
                  <a:lnTo>
                    <a:pt x="2317557" y="17768"/>
                  </a:lnTo>
                  <a:lnTo>
                    <a:pt x="2318207" y="11813"/>
                  </a:lnTo>
                  <a:lnTo>
                    <a:pt x="2320331" y="7606"/>
                  </a:lnTo>
                  <a:lnTo>
                    <a:pt x="2323794" y="2807"/>
                  </a:lnTo>
                  <a:lnTo>
                    <a:pt x="2336761" y="0"/>
                  </a:lnTo>
                  <a:lnTo>
                    <a:pt x="2340758" y="2884"/>
                  </a:lnTo>
                  <a:lnTo>
                    <a:pt x="2346786" y="9324"/>
                  </a:lnTo>
                  <a:lnTo>
                    <a:pt x="2347742" y="15526"/>
                  </a:lnTo>
                  <a:lnTo>
                    <a:pt x="2344919" y="21282"/>
                  </a:lnTo>
                  <a:lnTo>
                    <a:pt x="2339606" y="26381"/>
                  </a:lnTo>
                  <a:lnTo>
                    <a:pt x="2332368" y="29673"/>
                  </a:lnTo>
                  <a:lnTo>
                    <a:pt x="2324908" y="31588"/>
                  </a:lnTo>
                  <a:lnTo>
                    <a:pt x="2316648" y="32926"/>
                  </a:lnTo>
                  <a:close/>
                </a:path>
                <a:path w="2732405" h="3236595">
                  <a:moveTo>
                    <a:pt x="736117" y="1018687"/>
                  </a:moveTo>
                  <a:lnTo>
                    <a:pt x="729051" y="1008475"/>
                  </a:lnTo>
                  <a:lnTo>
                    <a:pt x="725685" y="999451"/>
                  </a:lnTo>
                  <a:lnTo>
                    <a:pt x="726891" y="991673"/>
                  </a:lnTo>
                  <a:lnTo>
                    <a:pt x="733539" y="985199"/>
                  </a:lnTo>
                  <a:lnTo>
                    <a:pt x="740422" y="984084"/>
                  </a:lnTo>
                  <a:lnTo>
                    <a:pt x="746595" y="987322"/>
                  </a:lnTo>
                  <a:lnTo>
                    <a:pt x="751613" y="992160"/>
                  </a:lnTo>
                  <a:lnTo>
                    <a:pt x="754513" y="1002197"/>
                  </a:lnTo>
                  <a:lnTo>
                    <a:pt x="751326" y="1008983"/>
                  </a:lnTo>
                  <a:lnTo>
                    <a:pt x="744409" y="1013989"/>
                  </a:lnTo>
                  <a:lnTo>
                    <a:pt x="736117" y="1018687"/>
                  </a:lnTo>
                  <a:close/>
                </a:path>
                <a:path w="2732405" h="3236595">
                  <a:moveTo>
                    <a:pt x="1279106" y="1236568"/>
                  </a:moveTo>
                  <a:lnTo>
                    <a:pt x="1244865" y="1208210"/>
                  </a:lnTo>
                  <a:lnTo>
                    <a:pt x="1259413" y="1204396"/>
                  </a:lnTo>
                  <a:lnTo>
                    <a:pt x="1267829" y="1206079"/>
                  </a:lnTo>
                  <a:lnTo>
                    <a:pt x="1273323" y="1215917"/>
                  </a:lnTo>
                  <a:lnTo>
                    <a:pt x="1279106" y="1236568"/>
                  </a:lnTo>
                  <a:close/>
                </a:path>
                <a:path w="2732405" h="3236595">
                  <a:moveTo>
                    <a:pt x="2655473" y="3112894"/>
                  </a:moveTo>
                  <a:lnTo>
                    <a:pt x="2653473" y="3100503"/>
                  </a:lnTo>
                  <a:lnTo>
                    <a:pt x="2654538" y="3093973"/>
                  </a:lnTo>
                  <a:lnTo>
                    <a:pt x="2655470" y="3090996"/>
                  </a:lnTo>
                  <a:lnTo>
                    <a:pt x="2663153" y="3090458"/>
                  </a:lnTo>
                  <a:lnTo>
                    <a:pt x="2671635" y="3090497"/>
                  </a:lnTo>
                  <a:lnTo>
                    <a:pt x="2671014" y="3099780"/>
                  </a:lnTo>
                  <a:lnTo>
                    <a:pt x="2672125" y="3106664"/>
                  </a:lnTo>
                  <a:lnTo>
                    <a:pt x="2670038" y="3111240"/>
                  </a:lnTo>
                  <a:lnTo>
                    <a:pt x="2668307" y="3113640"/>
                  </a:lnTo>
                  <a:lnTo>
                    <a:pt x="2660402" y="3112801"/>
                  </a:lnTo>
                  <a:lnTo>
                    <a:pt x="2655473" y="3112894"/>
                  </a:lnTo>
                  <a:close/>
                </a:path>
                <a:path w="2732405" h="3236595">
                  <a:moveTo>
                    <a:pt x="201564" y="1658384"/>
                  </a:moveTo>
                  <a:lnTo>
                    <a:pt x="199431" y="1649547"/>
                  </a:lnTo>
                  <a:lnTo>
                    <a:pt x="195345" y="1641732"/>
                  </a:lnTo>
                  <a:lnTo>
                    <a:pt x="203027" y="1641194"/>
                  </a:lnTo>
                  <a:lnTo>
                    <a:pt x="209688" y="1638702"/>
                  </a:lnTo>
                  <a:lnTo>
                    <a:pt x="216083" y="1643317"/>
                  </a:lnTo>
                  <a:lnTo>
                    <a:pt x="217194" y="1650200"/>
                  </a:lnTo>
                  <a:lnTo>
                    <a:pt x="220037" y="1654685"/>
                  </a:lnTo>
                  <a:lnTo>
                    <a:pt x="214752" y="1656954"/>
                  </a:lnTo>
                  <a:lnTo>
                    <a:pt x="209246" y="1657846"/>
                  </a:lnTo>
                  <a:lnTo>
                    <a:pt x="202940" y="1658161"/>
                  </a:lnTo>
                  <a:lnTo>
                    <a:pt x="201564" y="1658384"/>
                  </a:lnTo>
                  <a:close/>
                </a:path>
                <a:path w="2732405" h="3236595">
                  <a:moveTo>
                    <a:pt x="584768" y="1363195"/>
                  </a:moveTo>
                  <a:lnTo>
                    <a:pt x="579527" y="1356980"/>
                  </a:lnTo>
                  <a:lnTo>
                    <a:pt x="578194" y="1348719"/>
                  </a:lnTo>
                  <a:lnTo>
                    <a:pt x="581302" y="1346097"/>
                  </a:lnTo>
                  <a:lnTo>
                    <a:pt x="583611" y="1342897"/>
                  </a:lnTo>
                  <a:lnTo>
                    <a:pt x="592315" y="1344312"/>
                  </a:lnTo>
                  <a:lnTo>
                    <a:pt x="599510" y="1349504"/>
                  </a:lnTo>
                  <a:lnTo>
                    <a:pt x="598445" y="1356034"/>
                  </a:lnTo>
                  <a:lnTo>
                    <a:pt x="601154" y="1364072"/>
                  </a:lnTo>
                  <a:lnTo>
                    <a:pt x="591651" y="1362079"/>
                  </a:lnTo>
                  <a:lnTo>
                    <a:pt x="584768" y="1363195"/>
                  </a:lnTo>
                  <a:close/>
                </a:path>
                <a:path w="2732405" h="3236595">
                  <a:moveTo>
                    <a:pt x="1966996" y="3236451"/>
                  </a:moveTo>
                  <a:lnTo>
                    <a:pt x="1960601" y="3231836"/>
                  </a:lnTo>
                  <a:lnTo>
                    <a:pt x="1959490" y="3224952"/>
                  </a:lnTo>
                  <a:lnTo>
                    <a:pt x="1958024" y="3220245"/>
                  </a:lnTo>
                  <a:lnTo>
                    <a:pt x="1962731" y="3218776"/>
                  </a:lnTo>
                  <a:lnTo>
                    <a:pt x="1968593" y="3215708"/>
                  </a:lnTo>
                  <a:lnTo>
                    <a:pt x="1976142" y="3218723"/>
                  </a:lnTo>
                  <a:lnTo>
                    <a:pt x="1977253" y="3225606"/>
                  </a:lnTo>
                  <a:lnTo>
                    <a:pt x="1982139" y="3233997"/>
                  </a:lnTo>
                  <a:lnTo>
                    <a:pt x="1973080" y="3234759"/>
                  </a:lnTo>
                  <a:lnTo>
                    <a:pt x="1966996" y="3236451"/>
                  </a:lnTo>
                  <a:close/>
                </a:path>
                <a:path w="2732405" h="3236595">
                  <a:moveTo>
                    <a:pt x="1637477" y="1290816"/>
                  </a:moveTo>
                  <a:lnTo>
                    <a:pt x="1638808" y="1277180"/>
                  </a:lnTo>
                  <a:lnTo>
                    <a:pt x="1642583" y="1278688"/>
                  </a:lnTo>
                  <a:lnTo>
                    <a:pt x="1647512" y="1278595"/>
                  </a:lnTo>
                  <a:lnTo>
                    <a:pt x="1651154" y="1283656"/>
                  </a:lnTo>
                  <a:lnTo>
                    <a:pt x="1649734" y="1292362"/>
                  </a:lnTo>
                  <a:lnTo>
                    <a:pt x="1637477" y="1290816"/>
                  </a:lnTo>
                  <a:close/>
                </a:path>
                <a:path w="2732405" h="3236595">
                  <a:moveTo>
                    <a:pt x="195773" y="598356"/>
                  </a:moveTo>
                  <a:lnTo>
                    <a:pt x="194307" y="593649"/>
                  </a:lnTo>
                  <a:lnTo>
                    <a:pt x="191242" y="587789"/>
                  </a:lnTo>
                  <a:lnTo>
                    <a:pt x="192397" y="586189"/>
                  </a:lnTo>
                  <a:lnTo>
                    <a:pt x="195505" y="583566"/>
                  </a:lnTo>
                  <a:lnTo>
                    <a:pt x="201811" y="583250"/>
                  </a:lnTo>
                  <a:lnTo>
                    <a:pt x="205941" y="582581"/>
                  </a:lnTo>
                  <a:lnTo>
                    <a:pt x="210694" y="594526"/>
                  </a:lnTo>
                  <a:lnTo>
                    <a:pt x="195773" y="598356"/>
                  </a:lnTo>
                  <a:close/>
                </a:path>
              </a:pathLst>
            </a:custGeom>
            <a:solidFill>
              <a:srgbClr val="000000"/>
            </a:solidFill>
          </p:spPr>
          <p:txBody>
            <a:bodyPr wrap="square" lIns="0" tIns="0" rIns="0" bIns="0" rtlCol="0"/>
            <a:lstStyle/>
            <a:p>
              <a:endParaRPr/>
            </a:p>
          </p:txBody>
        </p:sp>
        <p:pic>
          <p:nvPicPr>
            <p:cNvPr id="10" name="object 10"/>
            <p:cNvPicPr/>
            <p:nvPr/>
          </p:nvPicPr>
          <p:blipFill>
            <a:blip r:embed="rId5" cstate="print"/>
            <a:stretch>
              <a:fillRect/>
            </a:stretch>
          </p:blipFill>
          <p:spPr>
            <a:xfrm>
              <a:off x="10961230" y="1649604"/>
              <a:ext cx="5138737" cy="7391399"/>
            </a:xfrm>
            <a:prstGeom prst="rect">
              <a:avLst/>
            </a:prstGeom>
          </p:spPr>
        </p:pic>
        <p:pic>
          <p:nvPicPr>
            <p:cNvPr id="11" name="object 11"/>
            <p:cNvPicPr/>
            <p:nvPr/>
          </p:nvPicPr>
          <p:blipFill>
            <a:blip r:embed="rId6" cstate="print"/>
            <a:stretch>
              <a:fillRect/>
            </a:stretch>
          </p:blipFill>
          <p:spPr>
            <a:xfrm>
              <a:off x="11944887" y="3469516"/>
              <a:ext cx="5441633" cy="4503451"/>
            </a:xfrm>
            <a:prstGeom prst="rect">
              <a:avLst/>
            </a:prstGeom>
          </p:spPr>
        </p:pic>
        <p:sp>
          <p:nvSpPr>
            <p:cNvPr id="12" name="object 12"/>
            <p:cNvSpPr/>
            <p:nvPr/>
          </p:nvSpPr>
          <p:spPr>
            <a:xfrm>
              <a:off x="12923519" y="7059983"/>
              <a:ext cx="3179445" cy="606425"/>
            </a:xfrm>
            <a:custGeom>
              <a:avLst/>
              <a:gdLst/>
              <a:ahLst/>
              <a:cxnLst/>
              <a:rect l="l" t="t" r="r" b="b"/>
              <a:pathLst>
                <a:path w="3179444" h="606425">
                  <a:moveTo>
                    <a:pt x="3155261" y="605797"/>
                  </a:moveTo>
                  <a:lnTo>
                    <a:pt x="0" y="427487"/>
                  </a:lnTo>
                  <a:lnTo>
                    <a:pt x="24157" y="0"/>
                  </a:lnTo>
                  <a:lnTo>
                    <a:pt x="3179419" y="178310"/>
                  </a:lnTo>
                  <a:lnTo>
                    <a:pt x="3155261" y="605797"/>
                  </a:lnTo>
                  <a:close/>
                </a:path>
              </a:pathLst>
            </a:custGeom>
            <a:solidFill>
              <a:srgbClr val="000000"/>
            </a:solidFill>
          </p:spPr>
          <p:txBody>
            <a:bodyPr wrap="square" lIns="0" tIns="0" rIns="0" bIns="0" rtlCol="0"/>
            <a:lstStyle/>
            <a:p>
              <a:endParaRPr/>
            </a:p>
          </p:txBody>
        </p:sp>
      </p:grpSp>
      <p:sp>
        <p:nvSpPr>
          <p:cNvPr id="13" name="object 13"/>
          <p:cNvSpPr txBox="1"/>
          <p:nvPr/>
        </p:nvSpPr>
        <p:spPr>
          <a:xfrm rot="180000">
            <a:off x="13649107" y="7217383"/>
            <a:ext cx="735336" cy="285750"/>
          </a:xfrm>
          <a:prstGeom prst="rect">
            <a:avLst/>
          </a:prstGeom>
        </p:spPr>
        <p:txBody>
          <a:bodyPr vert="horz" wrap="square" lIns="0" tIns="0" rIns="0" bIns="0" rtlCol="0">
            <a:spAutoFit/>
          </a:bodyPr>
          <a:lstStyle/>
          <a:p>
            <a:pPr>
              <a:lnSpc>
                <a:spcPts val="2070"/>
              </a:lnSpc>
            </a:pPr>
            <a:r>
              <a:rPr sz="2250" spc="-40" dirty="0">
                <a:solidFill>
                  <a:srgbClr val="FFFFFF"/>
                </a:solidFill>
                <a:latin typeface="Courier New"/>
                <a:cs typeface="Courier New"/>
              </a:rPr>
              <a:t>Jad</a:t>
            </a:r>
            <a:r>
              <a:rPr sz="2250" spc="-5" dirty="0">
                <a:solidFill>
                  <a:srgbClr val="FFFFFF"/>
                </a:solidFill>
                <a:latin typeface="Courier New"/>
                <a:cs typeface="Courier New"/>
              </a:rPr>
              <a:t>e</a:t>
            </a:r>
            <a:endParaRPr sz="2250">
              <a:latin typeface="Courier New"/>
              <a:cs typeface="Courier New"/>
            </a:endParaRPr>
          </a:p>
        </p:txBody>
      </p:sp>
      <p:sp>
        <p:nvSpPr>
          <p:cNvPr id="14" name="object 14"/>
          <p:cNvSpPr txBox="1"/>
          <p:nvPr/>
        </p:nvSpPr>
        <p:spPr>
          <a:xfrm rot="180000">
            <a:off x="14494191" y="7269588"/>
            <a:ext cx="892784" cy="285750"/>
          </a:xfrm>
          <a:prstGeom prst="rect">
            <a:avLst/>
          </a:prstGeom>
        </p:spPr>
        <p:txBody>
          <a:bodyPr vert="horz" wrap="square" lIns="0" tIns="0" rIns="0" bIns="0" rtlCol="0">
            <a:spAutoFit/>
          </a:bodyPr>
          <a:lstStyle/>
          <a:p>
            <a:pPr>
              <a:lnSpc>
                <a:spcPts val="2075"/>
              </a:lnSpc>
            </a:pPr>
            <a:r>
              <a:rPr sz="2250" spc="-40" dirty="0">
                <a:solidFill>
                  <a:srgbClr val="FFFFFF"/>
                </a:solidFill>
                <a:latin typeface="Courier New"/>
                <a:cs typeface="Courier New"/>
              </a:rPr>
              <a:t>Plan</a:t>
            </a:r>
            <a:r>
              <a:rPr sz="2250" spc="-5" dirty="0">
                <a:solidFill>
                  <a:srgbClr val="FFFFFF"/>
                </a:solidFill>
                <a:latin typeface="Courier New"/>
                <a:cs typeface="Courier New"/>
              </a:rPr>
              <a:t>t</a:t>
            </a:r>
            <a:endParaRPr sz="2250" dirty="0">
              <a:latin typeface="Courier New"/>
              <a:cs typeface="Courier New"/>
            </a:endParaRPr>
          </a:p>
        </p:txBody>
      </p:sp>
      <p:grpSp>
        <p:nvGrpSpPr>
          <p:cNvPr id="15" name="object 15"/>
          <p:cNvGrpSpPr/>
          <p:nvPr/>
        </p:nvGrpSpPr>
        <p:grpSpPr>
          <a:xfrm>
            <a:off x="12327637" y="3150036"/>
            <a:ext cx="5433695" cy="4096385"/>
            <a:chOff x="11771400" y="3125892"/>
            <a:chExt cx="5433695" cy="4096385"/>
          </a:xfrm>
        </p:grpSpPr>
        <p:pic>
          <p:nvPicPr>
            <p:cNvPr id="16" name="object 16"/>
            <p:cNvPicPr/>
            <p:nvPr/>
          </p:nvPicPr>
          <p:blipFill>
            <a:blip r:embed="rId7" cstate="print"/>
            <a:stretch>
              <a:fillRect/>
            </a:stretch>
          </p:blipFill>
          <p:spPr>
            <a:xfrm>
              <a:off x="12204652" y="3814054"/>
              <a:ext cx="5000157" cy="3407784"/>
            </a:xfrm>
            <a:prstGeom prst="rect">
              <a:avLst/>
            </a:prstGeom>
          </p:spPr>
        </p:pic>
        <p:pic>
          <p:nvPicPr>
            <p:cNvPr id="17" name="object 17"/>
            <p:cNvPicPr/>
            <p:nvPr/>
          </p:nvPicPr>
          <p:blipFill>
            <a:blip r:embed="rId8" cstate="print"/>
            <a:stretch>
              <a:fillRect/>
            </a:stretch>
          </p:blipFill>
          <p:spPr>
            <a:xfrm>
              <a:off x="11771400" y="3125892"/>
              <a:ext cx="2704718" cy="1179164"/>
            </a:xfrm>
            <a:prstGeom prst="rect">
              <a:avLst/>
            </a:prstGeom>
          </p:spPr>
        </p:pic>
      </p:grpSp>
      <p:pic>
        <p:nvPicPr>
          <p:cNvPr id="18" name="object 7">
            <a:extLst>
              <a:ext uri="{FF2B5EF4-FFF2-40B4-BE49-F238E27FC236}">
                <a16:creationId xmlns:a16="http://schemas.microsoft.com/office/drawing/2014/main" id="{18435016-54C3-4103-B7F1-599243235BF6}"/>
              </a:ext>
            </a:extLst>
          </p:cNvPr>
          <p:cNvPicPr/>
          <p:nvPr/>
        </p:nvPicPr>
        <p:blipFill>
          <a:blip r:embed="rId9" cstate="print"/>
          <a:stretch>
            <a:fillRect/>
          </a:stretch>
        </p:blipFill>
        <p:spPr>
          <a:xfrm>
            <a:off x="13920765" y="0"/>
            <a:ext cx="4367233" cy="1828799"/>
          </a:xfrm>
          <a:prstGeom prst="rect">
            <a:avLst/>
          </a:prstGeom>
        </p:spPr>
      </p:pic>
      <p:sp>
        <p:nvSpPr>
          <p:cNvPr id="19" name="TextBox 18">
            <a:extLst>
              <a:ext uri="{FF2B5EF4-FFF2-40B4-BE49-F238E27FC236}">
                <a16:creationId xmlns:a16="http://schemas.microsoft.com/office/drawing/2014/main" id="{3768476A-F546-446D-81AA-20F8A3DB1B82}"/>
              </a:ext>
            </a:extLst>
          </p:cNvPr>
          <p:cNvSpPr txBox="1"/>
          <p:nvPr/>
        </p:nvSpPr>
        <p:spPr>
          <a:xfrm>
            <a:off x="1948097" y="1853286"/>
            <a:ext cx="10966227" cy="8134727"/>
          </a:xfrm>
          <a:prstGeom prst="rect">
            <a:avLst/>
          </a:prstGeom>
          <a:noFill/>
        </p:spPr>
        <p:txBody>
          <a:bodyPr wrap="square" rtlCol="0">
            <a:spAutoFit/>
          </a:bodyPr>
          <a:lstStyle/>
          <a:p>
            <a:pPr>
              <a:lnSpc>
                <a:spcPct val="107000"/>
              </a:lnSpc>
              <a:spcAft>
                <a:spcPts val="800"/>
              </a:spcAft>
            </a:pPr>
            <a:r>
              <a:rPr lang="en-US" sz="2400" dirty="0">
                <a:effectLst/>
              </a:rPr>
              <a:t>1. </a:t>
            </a:r>
            <a:r>
              <a:rPr lang="en-IN" sz="2400" dirty="0">
                <a:effectLst/>
                <a:latin typeface="Algerian" panose="04020705040A02060702" pitchFamily="82" charset="0"/>
              </a:rPr>
              <a:t>ResnetV2 </a:t>
            </a:r>
            <a:r>
              <a:rPr lang="en-IN" sz="2400" dirty="0">
                <a:effectLst/>
              </a:rPr>
              <a:t>-  </a:t>
            </a:r>
            <a:r>
              <a:rPr lang="en-IN" sz="2400" dirty="0">
                <a:effectLst/>
                <a:latin typeface="Bell MT" panose="02020503060305020303" pitchFamily="18" charset="0"/>
              </a:rPr>
              <a:t>It I</a:t>
            </a:r>
            <a:r>
              <a:rPr lang="en-US" sz="2400" i="0" dirty="0">
                <a:solidFill>
                  <a:srgbClr val="111F27"/>
                </a:solidFill>
                <a:effectLst/>
                <a:latin typeface="Bell MT" panose="02020503060305020303" pitchFamily="18" charset="0"/>
              </a:rPr>
              <a:t>s a neural network architecture used for image classification, regression and feature extraction. It uses skip connections to add the input of a group of convolutions to its output.</a:t>
            </a:r>
            <a:r>
              <a:rPr lang="en-IN" sz="2400" dirty="0">
                <a:effectLst/>
                <a:latin typeface="Bell MT" panose="02020503060305020303" pitchFamily="18" charset="0"/>
              </a:rPr>
              <a:t> </a:t>
            </a:r>
          </a:p>
          <a:p>
            <a:pPr>
              <a:lnSpc>
                <a:spcPct val="107000"/>
              </a:lnSpc>
              <a:spcAft>
                <a:spcPts val="800"/>
              </a:spcAft>
            </a:pPr>
            <a:r>
              <a:rPr lang="en-IN" sz="2400" dirty="0">
                <a:effectLst/>
              </a:rPr>
              <a:t> 2. </a:t>
            </a:r>
            <a:r>
              <a:rPr lang="en-IN" sz="2400" dirty="0">
                <a:effectLst/>
                <a:latin typeface="Algerian" panose="04020705040A02060702" pitchFamily="82" charset="0"/>
              </a:rPr>
              <a:t>MobileNet-</a:t>
            </a:r>
            <a:r>
              <a:rPr lang="en-US" sz="2400" b="1" dirty="0">
                <a:solidFill>
                  <a:srgbClr val="212529"/>
                </a:solidFill>
                <a:latin typeface="Lato" panose="020F0502020204030203" pitchFamily="34" charset="0"/>
              </a:rPr>
              <a:t> </a:t>
            </a:r>
            <a:r>
              <a:rPr lang="en-US" sz="2400" dirty="0">
                <a:solidFill>
                  <a:srgbClr val="212529"/>
                </a:solidFill>
                <a:latin typeface="Bell MT" panose="02020503060305020303" pitchFamily="18" charset="0"/>
              </a:rPr>
              <a:t>It</a:t>
            </a:r>
            <a:r>
              <a:rPr lang="en-US" sz="2400" i="0" dirty="0">
                <a:solidFill>
                  <a:srgbClr val="212529"/>
                </a:solidFill>
                <a:effectLst/>
                <a:latin typeface="Bell MT" panose="02020503060305020303" pitchFamily="18" charset="0"/>
              </a:rPr>
              <a:t> is a type of convolutional neural network designed for mobile and embedded vision applications. They are based on a streamlined architecture that uses depth wise separable convolutions to build lightweight deep neural networks that can have low latency for mobile and embedded devices.</a:t>
            </a:r>
          </a:p>
          <a:p>
            <a:pPr>
              <a:lnSpc>
                <a:spcPct val="107000"/>
              </a:lnSpc>
              <a:spcAft>
                <a:spcPts val="800"/>
              </a:spcAft>
            </a:pPr>
            <a:r>
              <a:rPr lang="en-IN" sz="2400" dirty="0">
                <a:effectLst/>
                <a:latin typeface="Bell MT" panose="02020503060305020303" pitchFamily="18" charset="0"/>
                <a:ea typeface="Calibri" panose="020F0502020204030204" pitchFamily="34" charset="0"/>
                <a:cs typeface="Times New Roman" panose="02020603050405020304" pitchFamily="18" charset="0"/>
              </a:rPr>
              <a:t>3. </a:t>
            </a:r>
            <a:r>
              <a:rPr lang="en-US" sz="2400" dirty="0">
                <a:effectLst/>
                <a:latin typeface="Algerian" panose="04020705040A02060702" pitchFamily="82" charset="0"/>
              </a:rPr>
              <a:t>Resnet50 – </a:t>
            </a:r>
            <a:r>
              <a:rPr lang="en-US" sz="2400" dirty="0">
                <a:latin typeface="Bell MT" panose="02020503060305020303" pitchFamily="18" charset="0"/>
              </a:rPr>
              <a:t>I</a:t>
            </a:r>
            <a:r>
              <a:rPr lang="en-US" sz="2400" dirty="0">
                <a:effectLst/>
                <a:latin typeface="Bell MT" panose="02020503060305020303" pitchFamily="18" charset="0"/>
              </a:rPr>
              <a:t>t </a:t>
            </a:r>
            <a:r>
              <a:rPr lang="en-US" sz="2400" i="0" dirty="0">
                <a:solidFill>
                  <a:srgbClr val="202124"/>
                </a:solidFill>
                <a:effectLst/>
                <a:latin typeface="Bell MT" panose="02020503060305020303" pitchFamily="18" charset="0"/>
              </a:rPr>
              <a:t>is a convolutional neural network that is 50 layers deep. You can load a pretrained version of the network trained on more than a million images from the ImageNet database</a:t>
            </a:r>
          </a:p>
          <a:p>
            <a:pPr>
              <a:lnSpc>
                <a:spcPct val="107000"/>
              </a:lnSpc>
              <a:spcAft>
                <a:spcPts val="800"/>
              </a:spcAft>
            </a:pPr>
            <a:r>
              <a:rPr lang="en-US" sz="2400" dirty="0">
                <a:solidFill>
                  <a:srgbClr val="202124"/>
                </a:solidFill>
                <a:latin typeface="Bell MT" panose="02020503060305020303" pitchFamily="18" charset="0"/>
              </a:rPr>
              <a:t>4</a:t>
            </a:r>
            <a:r>
              <a:rPr lang="en-US" sz="2400" dirty="0">
                <a:solidFill>
                  <a:srgbClr val="202124"/>
                </a:solidFill>
                <a:latin typeface="Algerian" panose="04020705040A02060702" pitchFamily="82" charset="0"/>
              </a:rPr>
              <a:t>.</a:t>
            </a:r>
            <a:r>
              <a:rPr lang="en-US" sz="2400" dirty="0">
                <a:effectLst/>
                <a:latin typeface="Algerian" panose="04020705040A02060702" pitchFamily="82" charset="0"/>
              </a:rPr>
              <a:t> CNN Model</a:t>
            </a:r>
            <a:r>
              <a:rPr lang="en-US" sz="2400" dirty="0">
                <a:solidFill>
                  <a:srgbClr val="202124"/>
                </a:solidFill>
                <a:latin typeface="Algerian" panose="04020705040A02060702" pitchFamily="82" charset="0"/>
              </a:rPr>
              <a:t>- </a:t>
            </a:r>
            <a:r>
              <a:rPr lang="en-US" sz="2400" dirty="0">
                <a:solidFill>
                  <a:srgbClr val="202124"/>
                </a:solidFill>
                <a:latin typeface="Bell MT" panose="02020503060305020303" pitchFamily="18" charset="0"/>
              </a:rPr>
              <a:t>It </a:t>
            </a:r>
            <a:r>
              <a:rPr lang="en-US" sz="2400" i="0" dirty="0">
                <a:solidFill>
                  <a:srgbClr val="202124"/>
                </a:solidFill>
                <a:effectLst/>
                <a:latin typeface="Bell MT" panose="02020503060305020303" pitchFamily="18" charset="0"/>
              </a:rPr>
              <a:t>is a type of neural network model which allows us to extract higher representations for the image content. </a:t>
            </a:r>
          </a:p>
          <a:p>
            <a:pPr>
              <a:lnSpc>
                <a:spcPct val="107000"/>
              </a:lnSpc>
              <a:spcAft>
                <a:spcPts val="800"/>
              </a:spcAft>
            </a:pPr>
            <a:r>
              <a:rPr lang="en-US" sz="2400" dirty="0">
                <a:solidFill>
                  <a:srgbClr val="202124"/>
                </a:solidFill>
                <a:effectLst/>
                <a:latin typeface="Bell MT" panose="02020503060305020303" pitchFamily="18" charset="0"/>
              </a:rPr>
              <a:t>5. </a:t>
            </a:r>
            <a:r>
              <a:rPr lang="en-US" sz="2400" dirty="0">
                <a:solidFill>
                  <a:srgbClr val="202124"/>
                </a:solidFill>
                <a:effectLst/>
                <a:latin typeface="Algerian" panose="04020705040A02060702" pitchFamily="82" charset="0"/>
              </a:rPr>
              <a:t>Data Augmentation</a:t>
            </a:r>
            <a:r>
              <a:rPr lang="en-US" sz="2400" dirty="0">
                <a:solidFill>
                  <a:srgbClr val="202124"/>
                </a:solidFill>
                <a:latin typeface="Algerian" panose="04020705040A02060702" pitchFamily="82" charset="0"/>
              </a:rPr>
              <a:t>-  </a:t>
            </a:r>
            <a:r>
              <a:rPr lang="en-US" sz="2400" dirty="0">
                <a:solidFill>
                  <a:srgbClr val="202124"/>
                </a:solidFill>
                <a:latin typeface="Bell MT" panose="02020503060305020303" pitchFamily="18" charset="0"/>
              </a:rPr>
              <a:t>It </a:t>
            </a:r>
            <a:r>
              <a:rPr lang="en-US" sz="2400" i="0" dirty="0">
                <a:solidFill>
                  <a:srgbClr val="202124"/>
                </a:solidFill>
                <a:effectLst/>
                <a:latin typeface="Bell MT" panose="02020503060305020303" pitchFamily="18" charset="0"/>
              </a:rPr>
              <a:t>generate different versions of a real dataset artificially to increase its size.</a:t>
            </a:r>
          </a:p>
          <a:p>
            <a:pPr>
              <a:lnSpc>
                <a:spcPct val="107000"/>
              </a:lnSpc>
              <a:spcAft>
                <a:spcPts val="800"/>
              </a:spcAft>
            </a:pPr>
            <a:r>
              <a:rPr lang="en-US" sz="2400" dirty="0">
                <a:solidFill>
                  <a:srgbClr val="202124"/>
                </a:solidFill>
                <a:latin typeface="Bell MT" panose="02020503060305020303" pitchFamily="18" charset="0"/>
              </a:rPr>
              <a:t>6. </a:t>
            </a:r>
            <a:r>
              <a:rPr lang="en-IN" sz="2400" dirty="0">
                <a:effectLst/>
                <a:latin typeface="Algerian" panose="04020705040A02060702" pitchFamily="82" charset="0"/>
              </a:rPr>
              <a:t>image segmentation- </a:t>
            </a:r>
            <a:r>
              <a:rPr lang="en-IN" sz="2400" dirty="0">
                <a:effectLst/>
                <a:latin typeface="Bell MT" panose="02020503060305020303" pitchFamily="18" charset="0"/>
              </a:rPr>
              <a:t>It </a:t>
            </a:r>
            <a:r>
              <a:rPr lang="en-US" sz="2400" b="0" dirty="0">
                <a:effectLst/>
                <a:latin typeface="Bell MT" panose="02020503060305020303" pitchFamily="18" charset="0"/>
              </a:rPr>
              <a:t>is the process by which a digital image is partitioned into various subgroups (of pixels) called Image Objects, which can reduce the complexity of the image, and thus analyzing the image becomes simpler.</a:t>
            </a:r>
            <a:endParaRPr lang="en-IN" sz="2400" dirty="0">
              <a:effectLst/>
              <a:latin typeface="Bell MT" panose="02020503060305020303" pitchFamily="18" charset="0"/>
            </a:endParaRPr>
          </a:p>
          <a:p>
            <a:pPr>
              <a:lnSpc>
                <a:spcPct val="107000"/>
              </a:lnSpc>
              <a:spcAft>
                <a:spcPts val="800"/>
              </a:spcAft>
            </a:pPr>
            <a:endParaRPr lang="en-IN" sz="2000" dirty="0">
              <a:effectLst/>
              <a:latin typeface="Bell MT" panose="02020503060305020303" pitchFamily="18" charset="0"/>
              <a:ea typeface="Calibri" panose="020F0502020204030204" pitchFamily="34" charset="0"/>
              <a:cs typeface="Times New Roman" panose="02020603050405020304" pitchFamily="18" charset="0"/>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TotalTime>
  <Words>1175</Words>
  <Application>Microsoft Office PowerPoint</Application>
  <PresentationFormat>Custom</PresentationFormat>
  <Paragraphs>123</Paragraphs>
  <Slides>12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Algerian</vt:lpstr>
      <vt:lpstr>Arial</vt:lpstr>
      <vt:lpstr>Arial Black</vt:lpstr>
      <vt:lpstr>Bell MT</vt:lpstr>
      <vt:lpstr>Calibri</vt:lpstr>
      <vt:lpstr>Courier New</vt:lpstr>
      <vt:lpstr>Lato</vt:lpstr>
      <vt:lpstr>Microsoft Sans Serif</vt:lpstr>
      <vt:lpstr>Times New Roman</vt:lpstr>
      <vt:lpstr>Trebuchet MS</vt:lpstr>
      <vt:lpstr>Verdana</vt:lpstr>
      <vt:lpstr>Wingdings</vt:lpstr>
      <vt:lpstr>Office Theme</vt:lpstr>
      <vt:lpstr>PowerPoint Presentation</vt:lpstr>
      <vt:lpstr>CONTENT Key Topics</vt:lpstr>
      <vt:lpstr>INTRODUCTION</vt:lpstr>
      <vt:lpstr>PROBLEM STATEMENT</vt:lpstr>
      <vt:lpstr>MOTIVATIONS</vt:lpstr>
      <vt:lpstr>The First Objective The main objective of this is to detect the plant and help to  detect  specific type and disease and requirement of the  given plant and help the Users.</vt:lpstr>
      <vt:lpstr>Literature Survey</vt:lpstr>
      <vt:lpstr>Dataset</vt:lpstr>
      <vt:lpstr>Techniques &amp; MODELS</vt:lpstr>
      <vt:lpstr>References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IMAGE PROCESSING FOR PLANT DETECTION USING AI</dc:title>
  <dc:creator>Siripurapu Padmasree Chowdary</dc:creator>
  <cp:keywords>DAE3R-cduRc,BAEtipIwDSk</cp:keywords>
  <cp:lastModifiedBy>padmashree</cp:lastModifiedBy>
  <cp:revision>13</cp:revision>
  <dcterms:created xsi:type="dcterms:W3CDTF">2022-02-03T17:16:47Z</dcterms:created>
  <dcterms:modified xsi:type="dcterms:W3CDTF">2022-02-26T02:52:12Z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2022-02-03T00:00:00Z</vt:filetime>
  </property>
  <property fmtid="{D5CDD505-2E9C-101B-9397-08002B2CF9AE}" pid="3" name="Creator">
    <vt:lpwstr>Canva</vt:lpwstr>
  </property>
  <property fmtid="{D5CDD505-2E9C-101B-9397-08002B2CF9AE}" pid="4" name="LastSaved">
    <vt:filetime>2022-02-03T00:00:00Z</vt:filetime>
  </property>
</Properties>
</file>